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73" r:id="rId6"/>
  </p:sldMasterIdLst>
  <p:notesMasterIdLst>
    <p:notesMasterId r:id="rId38"/>
  </p:notesMasterIdLst>
  <p:handoutMasterIdLst>
    <p:handoutMasterId r:id="rId39"/>
  </p:handoutMasterIdLst>
  <p:sldIdLst>
    <p:sldId id="1280" r:id="rId7"/>
    <p:sldId id="258" r:id="rId8"/>
    <p:sldId id="262" r:id="rId9"/>
    <p:sldId id="1303" r:id="rId10"/>
    <p:sldId id="1495" r:id="rId11"/>
    <p:sldId id="1487" r:id="rId12"/>
    <p:sldId id="274" r:id="rId13"/>
    <p:sldId id="1496" r:id="rId14"/>
    <p:sldId id="1313" r:id="rId15"/>
    <p:sldId id="1471" r:id="rId16"/>
    <p:sldId id="1483" r:id="rId17"/>
    <p:sldId id="1497" r:id="rId18"/>
    <p:sldId id="1486" r:id="rId19"/>
    <p:sldId id="1476" r:id="rId20"/>
    <p:sldId id="1488" r:id="rId21"/>
    <p:sldId id="1040" r:id="rId22"/>
    <p:sldId id="1066" r:id="rId23"/>
    <p:sldId id="1038" r:id="rId24"/>
    <p:sldId id="1092" r:id="rId25"/>
    <p:sldId id="1498" r:id="rId26"/>
    <p:sldId id="1304" r:id="rId27"/>
    <p:sldId id="1045" r:id="rId28"/>
    <p:sldId id="1046" r:id="rId29"/>
    <p:sldId id="1075" r:id="rId30"/>
    <p:sldId id="1077" r:id="rId31"/>
    <p:sldId id="1306" r:id="rId32"/>
    <p:sldId id="1084" r:id="rId33"/>
    <p:sldId id="1123" r:id="rId34"/>
    <p:sldId id="1053" r:id="rId35"/>
    <p:sldId id="1069" r:id="rId36"/>
    <p:sldId id="1143" r:id="rId37"/>
  </p:sldIdLst>
  <p:sldSz cx="12192000" cy="6858000"/>
  <p:notesSz cx="9296400" cy="70104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ublic Meeting" id="{776D9479-75B6-4866-8923-3462F79BBA0D}">
          <p14:sldIdLst>
            <p14:sldId id="1280"/>
            <p14:sldId id="258"/>
            <p14:sldId id="262"/>
            <p14:sldId id="1303"/>
            <p14:sldId id="1495"/>
          </p14:sldIdLst>
        </p14:section>
        <p14:section name="Background" id="{864BEF4E-EE7D-4525-A636-4374670489A7}">
          <p14:sldIdLst>
            <p14:sldId id="1487"/>
            <p14:sldId id="274"/>
            <p14:sldId id="1496"/>
            <p14:sldId id="1313"/>
            <p14:sldId id="1471"/>
            <p14:sldId id="1483"/>
            <p14:sldId id="1497"/>
            <p14:sldId id="1486"/>
            <p14:sldId id="1476"/>
          </p14:sldIdLst>
        </p14:section>
        <p14:section name="Administrator" id="{794CD871-F7E2-4C3C-98BC-41477B05900A}">
          <p14:sldIdLst>
            <p14:sldId id="1488"/>
            <p14:sldId id="1040"/>
            <p14:sldId id="1066"/>
            <p14:sldId id="1038"/>
            <p14:sldId id="1092"/>
            <p14:sldId id="1498"/>
            <p14:sldId id="1304"/>
            <p14:sldId id="1045"/>
            <p14:sldId id="1046"/>
            <p14:sldId id="1075"/>
            <p14:sldId id="1077"/>
            <p14:sldId id="1306"/>
          </p14:sldIdLst>
        </p14:section>
        <p14:section name="Public Comments" id="{8789DE58-82D1-48CA-8F2A-DABB6C862AC4}">
          <p14:sldIdLst>
            <p14:sldId id="1084"/>
            <p14:sldId id="1123"/>
          </p14:sldIdLst>
        </p14:section>
        <p14:section name="Next Steps &amp; Closing" id="{518E75D9-7173-4638-A277-B276E5391A2A}">
          <p14:sldIdLst>
            <p14:sldId id="1053"/>
            <p14:sldId id="1069"/>
            <p14:sldId id="114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FE316-5EFA-B2B0-4C0A-347945668FFD}" name="Potter, Bryan@Waterboards" initials="PB" userId="S::bryan.potter@waterboards.ca.gov::d92a5a77-84f9-43cf-b27c-c919d0fbfeb6" providerId="AD"/>
  <p188:author id="{4CB59E27-69E7-1464-FF75-4DD6064E5B17}" name="Rodriguez, Reyna@Waterboards" initials="RR" userId="S::reyna.rodriguez@waterboards.ca.gov::2a6db1f9-57d0-4bbb-9eba-eefbf9f56ec2" providerId="AD"/>
  <p188:author id="{BC56F15A-769C-A2CF-B0C4-4DB4A0301ABD}" name="Reyna Rodriguez" initials="RR" userId="S::Reyna.Rodriguez@Waterboards.ca.gov::2a6db1f9-57d0-4bbb-9eba-eefbf9f56ec2" providerId="AD"/>
  <p188:author id="{4593A2C2-6C8B-DE9E-8C87-74C38EBDCC33}" name="Romans, Brita@Waterboards" initials="RB" userId="S::brita.romans@waterboards.ca.gov::9d1ec5cb-f04a-422e-87f7-edde1d378e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driguez, Reyna@Waterboards" initials="RR" lastIdx="0" clrIdx="0">
    <p:extLst>
      <p:ext uri="{19B8F6BF-5375-455C-9EA6-DF929625EA0E}">
        <p15:presenceInfo xmlns:p15="http://schemas.microsoft.com/office/powerpoint/2012/main" userId="S::reyna.rodriguez@waterboards.ca.gov::2a6db1f9-57d0-4bbb-9eba-eefbf9f56ec2" providerId="AD"/>
      </p:ext>
    </p:extLst>
  </p:cmAuthor>
  <p:cmAuthor id="2" name="Nishimoto, Karen@Waterboards" initials="NK" lastIdx="0" clrIdx="1">
    <p:extLst>
      <p:ext uri="{19B8F6BF-5375-455C-9EA6-DF929625EA0E}">
        <p15:presenceInfo xmlns:p15="http://schemas.microsoft.com/office/powerpoint/2012/main" userId="S::karen.nishimoto@waterboards.ca.gov::c896f54d-af23-4509-9777-ef9b56a3cfd1" providerId="AD"/>
      </p:ext>
    </p:extLst>
  </p:cmAuthor>
  <p:cmAuthor id="3" name="Yonamine, Haydee@Waterboards" initials="YH" lastIdx="0" clrIdx="2">
    <p:extLst>
      <p:ext uri="{19B8F6BF-5375-455C-9EA6-DF929625EA0E}">
        <p15:presenceInfo xmlns:p15="http://schemas.microsoft.com/office/powerpoint/2012/main" userId="S::Haydee.Yonamine@Waterboards.ca.gov::4194f929-f146-46c2-8a80-ca1ae3b643ed" providerId="AD"/>
      </p:ext>
    </p:extLst>
  </p:cmAuthor>
  <p:cmAuthor id="4" name="Perez, Marina@Waterboards" initials="PM" lastIdx="0" clrIdx="3">
    <p:extLst>
      <p:ext uri="{19B8F6BF-5375-455C-9EA6-DF929625EA0E}">
        <p15:presenceInfo xmlns:p15="http://schemas.microsoft.com/office/powerpoint/2012/main" userId="S::marina.perez@waterboards.ca.gov::75e12495-f5b5-4f5b-8017-9970df1fa0f9" providerId="AD"/>
      </p:ext>
    </p:extLst>
  </p:cmAuthor>
  <p:cmAuthor id="5" name="Girma, Beti@Waterboards" initials="GB" lastIdx="0" clrIdx="4">
    <p:extLst>
      <p:ext uri="{19B8F6BF-5375-455C-9EA6-DF929625EA0E}">
        <p15:presenceInfo xmlns:p15="http://schemas.microsoft.com/office/powerpoint/2012/main" userId="S::Beti.Girma@Waterboards.ca.gov::b29c7ca4-f5d7-4de2-846f-25d6c4473a4e" providerId="AD"/>
      </p:ext>
    </p:extLst>
  </p:cmAuthor>
  <p:cmAuthor id="6" name="Kidwell, Brian@Waterboards" initials="KB" lastIdx="0" clrIdx="5">
    <p:extLst>
      <p:ext uri="{19B8F6BF-5375-455C-9EA6-DF929625EA0E}">
        <p15:presenceInfo xmlns:p15="http://schemas.microsoft.com/office/powerpoint/2012/main" userId="S::Brian.Kidwell@waterboards.ca.gov::4346fe19-fa49-4635-b696-b1024bd236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697"/>
    <a:srgbClr val="3E8853"/>
    <a:srgbClr val="42BA97"/>
    <a:srgbClr val="27CED7"/>
    <a:srgbClr val="2683C6"/>
    <a:srgbClr val="5B9BD5"/>
    <a:srgbClr val="70AD47"/>
    <a:srgbClr val="49BF64"/>
    <a:srgbClr val="52CAB8"/>
    <a:srgbClr val="3B81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AE991-FE45-5616-6350-E24E399200F6}" v="1" dt="2024-06-12T18:38:13.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71" autoAdjust="0"/>
  </p:normalViewPr>
  <p:slideViewPr>
    <p:cSldViewPr snapToGrid="0">
      <p:cViewPr varScale="1">
        <p:scale>
          <a:sx n="49" d="100"/>
          <a:sy n="49" d="100"/>
        </p:scale>
        <p:origin x="1512" y="48"/>
      </p:cViewPr>
      <p:guideLst>
        <p:guide orient="horz" pos="2160"/>
        <p:guide pos="3840"/>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Rafique\Downloads\Arsenic%20Samples%20(Well%201)%202017-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Rafique\Downloads\Arsenic%20Samples%20(Well%201)%202017-20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1"/>
                </a:solidFill>
                <a:latin typeface="+mn-lt"/>
                <a:ea typeface="+mn-ea"/>
                <a:cs typeface="+mn-cs"/>
              </a:defRPr>
            </a:pPr>
            <a:r>
              <a:rPr lang="es" sz="1400" b="0" i="0" u="none" strike="noStrike">
                <a:solidFill>
                  <a:srgbClr val="000000"/>
                </a:solidFill>
                <a:latin typeface="Calibri"/>
              </a:rPr>
              <a:t>Niveles de arsénico en los pozos 01 y 02 </a:t>
            </a:r>
          </a:p>
          <a:p>
            <a:pPr rtl="0">
              <a:defRPr>
                <a:solidFill>
                  <a:schemeClr val="tx1"/>
                </a:solidFill>
              </a:defRPr>
            </a:pPr>
            <a:r>
              <a:rPr lang="es" sz="1100" b="0" i="0" u="none" strike="noStrike">
                <a:solidFill>
                  <a:srgbClr val="000000"/>
                </a:solidFill>
                <a:latin typeface="Arial"/>
              </a:rPr>
              <a:t>(Promedio trimestral)</a:t>
            </a:r>
            <a:endParaRPr lang="en-US">
              <a:solidFill>
                <a:schemeClr val="tx1"/>
              </a:solidFill>
            </a:endParaRPr>
          </a:p>
        </c:rich>
      </c:tx>
      <c:overlay val="0"/>
      <c:spPr>
        <a:noFill/>
        <a:ln>
          <a:noFill/>
        </a:ln>
        <a:effectLst/>
      </c:spPr>
      <c:txPr>
        <a:bodyPr rot="0" spcFirstLastPara="1" vertOverflow="ellipsis" vert="horz" wrap="square" anchor="ctr" anchorCtr="1"/>
        <a:lstStyle/>
        <a:p>
          <a:pPr rtl="0">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v>Pozo 01</c:v>
          </c:tx>
          <c:spPr>
            <a:solidFill>
              <a:schemeClr val="accent2"/>
            </a:solidFill>
            <a:ln>
              <a:noFill/>
            </a:ln>
            <a:effectLst/>
          </c:spPr>
          <c:invertIfNegative val="0"/>
          <c:cat>
            <c:strRef>
              <c:f>Graph!$H$2:$H$30</c:f>
              <c:strCache>
                <c:ptCount val="29"/>
                <c:pt idx="0">
                  <c:v>Q1 2017</c:v>
                </c:pt>
                <c:pt idx="1">
                  <c:v>Q2 2017</c:v>
                </c:pt>
                <c:pt idx="2">
                  <c:v>Q3 2017</c:v>
                </c:pt>
                <c:pt idx="3">
                  <c:v>Q4 2017</c:v>
                </c:pt>
                <c:pt idx="4">
                  <c:v>Q1 2018</c:v>
                </c:pt>
                <c:pt idx="5">
                  <c:v>Q2 2018</c:v>
                </c:pt>
                <c:pt idx="6">
                  <c:v>Q3 2018</c:v>
                </c:pt>
                <c:pt idx="7">
                  <c:v>Q4 2018</c:v>
                </c:pt>
                <c:pt idx="8">
                  <c:v>Q1 2019</c:v>
                </c:pt>
                <c:pt idx="9">
                  <c:v>Q2 2019</c:v>
                </c:pt>
                <c:pt idx="10">
                  <c:v>Q3 2019</c:v>
                </c:pt>
                <c:pt idx="11">
                  <c:v>Q4 2019</c:v>
                </c:pt>
                <c:pt idx="12">
                  <c:v>Q1 2020</c:v>
                </c:pt>
                <c:pt idx="13">
                  <c:v>Q2 2020</c:v>
                </c:pt>
                <c:pt idx="14">
                  <c:v>Q3 2020</c:v>
                </c:pt>
                <c:pt idx="15">
                  <c:v>Q4 2020</c:v>
                </c:pt>
                <c:pt idx="16">
                  <c:v>Q1 2021</c:v>
                </c:pt>
                <c:pt idx="17">
                  <c:v>Q2 2021</c:v>
                </c:pt>
                <c:pt idx="18">
                  <c:v>Q3 2021</c:v>
                </c:pt>
                <c:pt idx="19">
                  <c:v>Q4 2021</c:v>
                </c:pt>
                <c:pt idx="20">
                  <c:v>Q1 2022</c:v>
                </c:pt>
                <c:pt idx="21">
                  <c:v>Q2 2022</c:v>
                </c:pt>
                <c:pt idx="22">
                  <c:v>Q3 2022</c:v>
                </c:pt>
                <c:pt idx="23">
                  <c:v>Q4 2022</c:v>
                </c:pt>
                <c:pt idx="24">
                  <c:v>Q1 2023</c:v>
                </c:pt>
                <c:pt idx="25">
                  <c:v>Q2 2023</c:v>
                </c:pt>
                <c:pt idx="26">
                  <c:v>Q3 2023</c:v>
                </c:pt>
                <c:pt idx="27">
                  <c:v>Q4 2023</c:v>
                </c:pt>
                <c:pt idx="28">
                  <c:v>Q1 2024</c:v>
                </c:pt>
              </c:strCache>
            </c:strRef>
          </c:cat>
          <c:val>
            <c:numRef>
              <c:f>Graph!$I$2:$I$30</c:f>
              <c:numCache>
                <c:formatCode>0.000</c:formatCode>
                <c:ptCount val="29"/>
                <c:pt idx="0">
                  <c:v>1.2E-2</c:v>
                </c:pt>
                <c:pt idx="1">
                  <c:v>8.0999999999999996E-3</c:v>
                </c:pt>
                <c:pt idx="2">
                  <c:v>8.0999999999999996E-3</c:v>
                </c:pt>
                <c:pt idx="3">
                  <c:v>1.2E-2</c:v>
                </c:pt>
                <c:pt idx="4">
                  <c:v>1.4E-2</c:v>
                </c:pt>
                <c:pt idx="5">
                  <c:v>1.1728571428571427E-2</c:v>
                </c:pt>
                <c:pt idx="6">
                  <c:v>1.2833333333333334E-2</c:v>
                </c:pt>
                <c:pt idx="7">
                  <c:v>1.0657142857142855E-2</c:v>
                </c:pt>
                <c:pt idx="8">
                  <c:v>8.3666666666666663E-3</c:v>
                </c:pt>
                <c:pt idx="9">
                  <c:v>7.7399999999999995E-3</c:v>
                </c:pt>
                <c:pt idx="10">
                  <c:v>1.0100000000000001E-2</c:v>
                </c:pt>
                <c:pt idx="11">
                  <c:v>1.4999999999999999E-2</c:v>
                </c:pt>
                <c:pt idx="12">
                  <c:v>1.0799999999999999E-2</c:v>
                </c:pt>
                <c:pt idx="13">
                  <c:v>9.8249999999999987E-3</c:v>
                </c:pt>
                <c:pt idx="14">
                  <c:v>9.6500000000000006E-3</c:v>
                </c:pt>
                <c:pt idx="15">
                  <c:v>0</c:v>
                </c:pt>
                <c:pt idx="16">
                  <c:v>0</c:v>
                </c:pt>
                <c:pt idx="17">
                  <c:v>7.4999999999999997E-3</c:v>
                </c:pt>
                <c:pt idx="18">
                  <c:v>8.8000000000000005E-3</c:v>
                </c:pt>
                <c:pt idx="19">
                  <c:v>5.5999999999999999E-3</c:v>
                </c:pt>
                <c:pt idx="20">
                  <c:v>1.2999999999999999E-2</c:v>
                </c:pt>
                <c:pt idx="21">
                  <c:v>0</c:v>
                </c:pt>
                <c:pt idx="22">
                  <c:v>5.0999999999999995E-3</c:v>
                </c:pt>
                <c:pt idx="23">
                  <c:v>0</c:v>
                </c:pt>
                <c:pt idx="24">
                  <c:v>0</c:v>
                </c:pt>
                <c:pt idx="25">
                  <c:v>8.0000000000000002E-3</c:v>
                </c:pt>
                <c:pt idx="26">
                  <c:v>9.5750000000000002E-3</c:v>
                </c:pt>
                <c:pt idx="27">
                  <c:v>1.0499999999999999E-2</c:v>
                </c:pt>
                <c:pt idx="28">
                  <c:v>8.4333333333333326E-3</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0-6F02-4AB5-B2DC-6FA462E4213D}"/>
            </c:ext>
          </c:extLst>
        </c:ser>
        <c:ser>
          <c:idx val="1"/>
          <c:order val="1"/>
          <c:tx>
            <c:v>Pozo 02</c:v>
          </c:tx>
          <c:spPr>
            <a:solidFill>
              <a:schemeClr val="accent6"/>
            </a:solidFill>
            <a:ln>
              <a:noFill/>
            </a:ln>
            <a:effectLst/>
          </c:spPr>
          <c:invertIfNegative val="0"/>
          <c:cat>
            <c:strRef>
              <c:f>Graph!$H$2:$H$30</c:f>
              <c:strCache>
                <c:ptCount val="29"/>
                <c:pt idx="0">
                  <c:v>Q1 2017</c:v>
                </c:pt>
                <c:pt idx="1">
                  <c:v>Q2 2017</c:v>
                </c:pt>
                <c:pt idx="2">
                  <c:v>Q3 2017</c:v>
                </c:pt>
                <c:pt idx="3">
                  <c:v>Q4 2017</c:v>
                </c:pt>
                <c:pt idx="4">
                  <c:v>Q1 2018</c:v>
                </c:pt>
                <c:pt idx="5">
                  <c:v>Q2 2018</c:v>
                </c:pt>
                <c:pt idx="6">
                  <c:v>Q3 2018</c:v>
                </c:pt>
                <c:pt idx="7">
                  <c:v>Q4 2018</c:v>
                </c:pt>
                <c:pt idx="8">
                  <c:v>Q1 2019</c:v>
                </c:pt>
                <c:pt idx="9">
                  <c:v>Q2 2019</c:v>
                </c:pt>
                <c:pt idx="10">
                  <c:v>Q3 2019</c:v>
                </c:pt>
                <c:pt idx="11">
                  <c:v>Q4 2019</c:v>
                </c:pt>
                <c:pt idx="12">
                  <c:v>Q1 2020</c:v>
                </c:pt>
                <c:pt idx="13">
                  <c:v>Q2 2020</c:v>
                </c:pt>
                <c:pt idx="14">
                  <c:v>Q3 2020</c:v>
                </c:pt>
                <c:pt idx="15">
                  <c:v>Q4 2020</c:v>
                </c:pt>
                <c:pt idx="16">
                  <c:v>Q1 2021</c:v>
                </c:pt>
                <c:pt idx="17">
                  <c:v>Q2 2021</c:v>
                </c:pt>
                <c:pt idx="18">
                  <c:v>Q3 2021</c:v>
                </c:pt>
                <c:pt idx="19">
                  <c:v>Q4 2021</c:v>
                </c:pt>
                <c:pt idx="20">
                  <c:v>Q1 2022</c:v>
                </c:pt>
                <c:pt idx="21">
                  <c:v>Q2 2022</c:v>
                </c:pt>
                <c:pt idx="22">
                  <c:v>Q3 2022</c:v>
                </c:pt>
                <c:pt idx="23">
                  <c:v>Q4 2022</c:v>
                </c:pt>
                <c:pt idx="24">
                  <c:v>Q1 2023</c:v>
                </c:pt>
                <c:pt idx="25">
                  <c:v>Q2 2023</c:v>
                </c:pt>
                <c:pt idx="26">
                  <c:v>Q3 2023</c:v>
                </c:pt>
                <c:pt idx="27">
                  <c:v>Q4 2023</c:v>
                </c:pt>
                <c:pt idx="28">
                  <c:v>Q1 2024</c:v>
                </c:pt>
              </c:strCache>
            </c:strRef>
          </c:cat>
          <c:val>
            <c:numRef>
              <c:f>Graph!$J$2:$J$30</c:f>
              <c:numCache>
                <c:formatCode>0.000</c:formatCode>
                <c:ptCount val="29"/>
                <c:pt idx="0">
                  <c:v>5.3E-3</c:v>
                </c:pt>
                <c:pt idx="1">
                  <c:v>5.4000000000000003E-3</c:v>
                </c:pt>
                <c:pt idx="2">
                  <c:v>4.3E-3</c:v>
                </c:pt>
                <c:pt idx="3">
                  <c:v>5.7999999999999996E-3</c:v>
                </c:pt>
                <c:pt idx="4">
                  <c:v>7.7000000000000002E-3</c:v>
                </c:pt>
                <c:pt idx="5">
                  <c:v>7.2428571428571429E-3</c:v>
                </c:pt>
                <c:pt idx="6">
                  <c:v>7.3000000000000009E-3</c:v>
                </c:pt>
                <c:pt idx="7">
                  <c:v>7.2833333333333335E-3</c:v>
                </c:pt>
                <c:pt idx="8">
                  <c:v>9.6666666666666654E-3</c:v>
                </c:pt>
                <c:pt idx="9">
                  <c:v>6.7199999999999994E-3</c:v>
                </c:pt>
                <c:pt idx="10">
                  <c:v>7.025E-3</c:v>
                </c:pt>
                <c:pt idx="11">
                  <c:v>0</c:v>
                </c:pt>
                <c:pt idx="12">
                  <c:v>6.4999999999999997E-3</c:v>
                </c:pt>
                <c:pt idx="13">
                  <c:v>6.3499999999999997E-3</c:v>
                </c:pt>
                <c:pt idx="14">
                  <c:v>7.1000000000000004E-3</c:v>
                </c:pt>
                <c:pt idx="15">
                  <c:v>0</c:v>
                </c:pt>
                <c:pt idx="16">
                  <c:v>0</c:v>
                </c:pt>
                <c:pt idx="17">
                  <c:v>7.1999999999999998E-3</c:v>
                </c:pt>
                <c:pt idx="18">
                  <c:v>0</c:v>
                </c:pt>
                <c:pt idx="19">
                  <c:v>8.5499999999999986E-3</c:v>
                </c:pt>
                <c:pt idx="20">
                  <c:v>7.3000000000000001E-3</c:v>
                </c:pt>
                <c:pt idx="21">
                  <c:v>7.3000000000000001E-3</c:v>
                </c:pt>
                <c:pt idx="22">
                  <c:v>8.0000000000000002E-3</c:v>
                </c:pt>
                <c:pt idx="23">
                  <c:v>0</c:v>
                </c:pt>
                <c:pt idx="24">
                  <c:v>0</c:v>
                </c:pt>
                <c:pt idx="25">
                  <c:v>1.4999999999999999E-2</c:v>
                </c:pt>
                <c:pt idx="26">
                  <c:v>8.4499999999999992E-3</c:v>
                </c:pt>
                <c:pt idx="27">
                  <c:v>6.633333333333334E-3</c:v>
                </c:pt>
                <c:pt idx="28">
                  <c:v>6.1999999999999998E-3</c:v>
                </c:pt>
              </c:numCache>
            </c:numRef>
          </c:val>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1-6F02-4AB5-B2DC-6FA462E4213D}"/>
            </c:ext>
          </c:extLst>
        </c:ser>
        <c:dLbls>
          <c:showLegendKey val="0"/>
          <c:showVal val="0"/>
          <c:showCatName val="0"/>
          <c:showSerName val="0"/>
          <c:showPercent val="0"/>
          <c:showBubbleSize val="0"/>
        </c:dLbls>
        <c:gapWidth val="219"/>
        <c:overlap val="-27"/>
        <c:axId val="1193088207"/>
        <c:axId val="1193105119"/>
      </c:barChart>
      <c:lineChart>
        <c:grouping val="standard"/>
        <c:varyColors val="0"/>
        <c:ser>
          <c:idx val="2"/>
          <c:order val="2"/>
          <c:tx>
            <c:v>MCL de arsénico</c:v>
          </c:tx>
          <c:spPr>
            <a:ln w="28575" cap="rnd">
              <a:solidFill>
                <a:srgbClr val="FF0000"/>
              </a:solidFill>
              <a:round/>
            </a:ln>
            <a:effectLst/>
          </c:spPr>
          <c:marker>
            <c:symbol val="none"/>
          </c:marker>
          <c:cat>
            <c:strRef>
              <c:f>Graph!$H$2:$H$30</c:f>
              <c:strCache>
                <c:ptCount val="29"/>
                <c:pt idx="0">
                  <c:v>Q1 2017</c:v>
                </c:pt>
                <c:pt idx="1">
                  <c:v>Q2 2017</c:v>
                </c:pt>
                <c:pt idx="2">
                  <c:v>Q3 2017</c:v>
                </c:pt>
                <c:pt idx="3">
                  <c:v>Q4 2017</c:v>
                </c:pt>
                <c:pt idx="4">
                  <c:v>Q1 2018</c:v>
                </c:pt>
                <c:pt idx="5">
                  <c:v>Q2 2018</c:v>
                </c:pt>
                <c:pt idx="6">
                  <c:v>Q3 2018</c:v>
                </c:pt>
                <c:pt idx="7">
                  <c:v>Q4 2018</c:v>
                </c:pt>
                <c:pt idx="8">
                  <c:v>Q1 2019</c:v>
                </c:pt>
                <c:pt idx="9">
                  <c:v>Q2 2019</c:v>
                </c:pt>
                <c:pt idx="10">
                  <c:v>Q3 2019</c:v>
                </c:pt>
                <c:pt idx="11">
                  <c:v>Q4 2019</c:v>
                </c:pt>
                <c:pt idx="12">
                  <c:v>Q1 2020</c:v>
                </c:pt>
                <c:pt idx="13">
                  <c:v>Q2 2020</c:v>
                </c:pt>
                <c:pt idx="14">
                  <c:v>Q3 2020</c:v>
                </c:pt>
                <c:pt idx="15">
                  <c:v>Q4 2020</c:v>
                </c:pt>
                <c:pt idx="16">
                  <c:v>Q1 2021</c:v>
                </c:pt>
                <c:pt idx="17">
                  <c:v>Q2 2021</c:v>
                </c:pt>
                <c:pt idx="18">
                  <c:v>Q3 2021</c:v>
                </c:pt>
                <c:pt idx="19">
                  <c:v>Q4 2021</c:v>
                </c:pt>
                <c:pt idx="20">
                  <c:v>Q1 2022</c:v>
                </c:pt>
                <c:pt idx="21">
                  <c:v>Q2 2022</c:v>
                </c:pt>
                <c:pt idx="22">
                  <c:v>Q3 2022</c:v>
                </c:pt>
                <c:pt idx="23">
                  <c:v>Q4 2022</c:v>
                </c:pt>
                <c:pt idx="24">
                  <c:v>Q1 2023</c:v>
                </c:pt>
                <c:pt idx="25">
                  <c:v>Q2 2023</c:v>
                </c:pt>
                <c:pt idx="26">
                  <c:v>Q3 2023</c:v>
                </c:pt>
                <c:pt idx="27">
                  <c:v>Q4 2023</c:v>
                </c:pt>
                <c:pt idx="28">
                  <c:v>Q1 2024</c:v>
                </c:pt>
              </c:strCache>
            </c:strRef>
          </c:cat>
          <c:val>
            <c:numRef>
              <c:f>Graph!$K$2:$K$30</c:f>
              <c:numCache>
                <c:formatCode>General</c:formatCode>
                <c:ptCount val="29"/>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numCache>
            </c:numRef>
          </c:val>
          <c:smooth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2-6F02-4AB5-B2DC-6FA462E4213D}"/>
            </c:ext>
          </c:extLst>
        </c:ser>
        <c:dLbls>
          <c:showLegendKey val="0"/>
          <c:showVal val="0"/>
          <c:showCatName val="0"/>
          <c:showSerName val="0"/>
          <c:showPercent val="0"/>
          <c:showBubbleSize val="0"/>
        </c:dLbls>
        <c:marker val="1"/>
        <c:smooth val="0"/>
        <c:axId val="1193088207"/>
        <c:axId val="1193105119"/>
      </c:lineChart>
      <c:catAx>
        <c:axId val="1193088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crossAx val="1193105119"/>
        <c:crosses val="autoZero"/>
        <c:auto val="0"/>
        <c:lblAlgn val="ctr"/>
        <c:lblOffset val="100"/>
        <c:noMultiLvlLbl val="0"/>
      </c:catAx>
      <c:valAx>
        <c:axId val="11931051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es" sz="1200" b="0" i="0" u="none" strike="noStrike">
                    <a:solidFill>
                      <a:srgbClr val="000000"/>
                    </a:solidFill>
                    <a:latin typeface="Calibri"/>
                  </a:rPr>
                  <a:t>Arsénico (mg/L)</a:t>
                </a:r>
              </a:p>
            </c:rich>
          </c:tx>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crossAx val="119308820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legend>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1"/>
                </a:solidFill>
                <a:latin typeface="+mn-lt"/>
                <a:ea typeface="+mn-ea"/>
                <a:cs typeface="+mn-cs"/>
              </a:defRPr>
            </a:pPr>
            <a:r>
              <a:rPr lang="es" sz="1400" b="0" i="0" u="none" strike="noStrike">
                <a:solidFill>
                  <a:srgbClr val="000000"/>
                </a:solidFill>
                <a:latin typeface="Calibri"/>
              </a:rPr>
              <a:t>Niveles de arsénico en el tanque de mezcla</a:t>
            </a:r>
          </a:p>
        </c:rich>
      </c:tx>
      <c:overlay val="0"/>
      <c:spPr>
        <a:noFill/>
        <a:ln>
          <a:noFill/>
        </a:ln>
        <a:effectLst/>
      </c:spPr>
      <c:txPr>
        <a:bodyPr rot="0" spcFirstLastPara="1" vertOverflow="ellipsis" vert="horz" wrap="square" anchor="ctr" anchorCtr="1"/>
        <a:lstStyle/>
        <a:p>
          <a:pPr rtl="0">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695803165435791"/>
          <c:y val="0.12017819285392761"/>
          <c:w val="0.82213127613067627"/>
          <c:h val="0.70445269346237183"/>
        </c:manualLayout>
      </c:layout>
      <c:lineChart>
        <c:grouping val="standard"/>
        <c:varyColors val="0"/>
        <c:ser>
          <c:idx val="0"/>
          <c:order val="0"/>
          <c:tx>
            <c:v>Nivel de arsénico en el tanque de mezcla</c:v>
          </c:tx>
          <c:spPr>
            <a:ln w="28575" cap="rnd">
              <a:solidFill>
                <a:schemeClr val="accent1"/>
              </a:solidFill>
              <a:round/>
            </a:ln>
            <a:effectLst/>
          </c:spPr>
          <c:marker>
            <c:symbol val="none"/>
          </c:marker>
          <c:cat>
            <c:strRef>
              <c:f>Blended!$B$113:$B$219</c:f>
              <c:strCache>
                <c:ptCount val="107"/>
                <c:pt idx="0">
                  <c:v>11-06-2017</c:v>
                </c:pt>
                <c:pt idx="1">
                  <c:v>11-26-2017</c:v>
                </c:pt>
                <c:pt idx="2">
                  <c:v>12-29-2017</c:v>
                </c:pt>
                <c:pt idx="3">
                  <c:v>03-29-2018</c:v>
                </c:pt>
                <c:pt idx="4">
                  <c:v>04-09-2018</c:v>
                </c:pt>
                <c:pt idx="5">
                  <c:v>04-25-2018</c:v>
                </c:pt>
                <c:pt idx="6">
                  <c:v>05-16-2018</c:v>
                </c:pt>
                <c:pt idx="7">
                  <c:v>05-29-2018</c:v>
                </c:pt>
                <c:pt idx="8">
                  <c:v>06-06-2018</c:v>
                </c:pt>
                <c:pt idx="9">
                  <c:v>06-25-2018</c:v>
                </c:pt>
                <c:pt idx="10">
                  <c:v>06-28-2018</c:v>
                </c:pt>
                <c:pt idx="11">
                  <c:v>07-09-2018</c:v>
                </c:pt>
                <c:pt idx="12">
                  <c:v>07-30-2018</c:v>
                </c:pt>
                <c:pt idx="13">
                  <c:v>08-13-2018</c:v>
                </c:pt>
                <c:pt idx="14">
                  <c:v>08-29-2018</c:v>
                </c:pt>
                <c:pt idx="15">
                  <c:v>09-17-2018</c:v>
                </c:pt>
                <c:pt idx="16">
                  <c:v>09-26-2018</c:v>
                </c:pt>
                <c:pt idx="17">
                  <c:v>10-10-2018</c:v>
                </c:pt>
                <c:pt idx="18">
                  <c:v>10-17-2018</c:v>
                </c:pt>
                <c:pt idx="19">
                  <c:v>11-08-2018</c:v>
                </c:pt>
                <c:pt idx="20">
                  <c:v>11-29-2018</c:v>
                </c:pt>
                <c:pt idx="21">
                  <c:v>12-13-2018</c:v>
                </c:pt>
                <c:pt idx="22">
                  <c:v>12-19-2018</c:v>
                </c:pt>
                <c:pt idx="23">
                  <c:v>01-10-2019</c:v>
                </c:pt>
                <c:pt idx="24">
                  <c:v>01-24-2019</c:v>
                </c:pt>
                <c:pt idx="25">
                  <c:v>02-19-2019</c:v>
                </c:pt>
                <c:pt idx="26">
                  <c:v>02-28-2019</c:v>
                </c:pt>
                <c:pt idx="27">
                  <c:v>03-13-2019</c:v>
                </c:pt>
                <c:pt idx="28">
                  <c:v>03-26-2019</c:v>
                </c:pt>
                <c:pt idx="29">
                  <c:v>04-26-2019</c:v>
                </c:pt>
                <c:pt idx="30">
                  <c:v>05-09-2019</c:v>
                </c:pt>
                <c:pt idx="31">
                  <c:v>05-22-2019</c:v>
                </c:pt>
                <c:pt idx="32">
                  <c:v>06-12-2019</c:v>
                </c:pt>
                <c:pt idx="33">
                  <c:v>06-26-2019</c:v>
                </c:pt>
                <c:pt idx="34">
                  <c:v>07-05-2019</c:v>
                </c:pt>
                <c:pt idx="35">
                  <c:v>07-17-2019</c:v>
                </c:pt>
                <c:pt idx="36">
                  <c:v>08-21-2019</c:v>
                </c:pt>
                <c:pt idx="37">
                  <c:v>08-28-2019</c:v>
                </c:pt>
                <c:pt idx="38">
                  <c:v>03-30-2020</c:v>
                </c:pt>
                <c:pt idx="39">
                  <c:v>04-03-2020</c:v>
                </c:pt>
                <c:pt idx="40">
                  <c:v>04-06-2020</c:v>
                </c:pt>
                <c:pt idx="41">
                  <c:v>04-13-2020</c:v>
                </c:pt>
                <c:pt idx="42">
                  <c:v>04-23-2020</c:v>
                </c:pt>
                <c:pt idx="43">
                  <c:v>05-04-2020</c:v>
                </c:pt>
                <c:pt idx="44">
                  <c:v>05-18-2020</c:v>
                </c:pt>
                <c:pt idx="45">
                  <c:v>05-28-2020</c:v>
                </c:pt>
                <c:pt idx="46">
                  <c:v>06-09-2020</c:v>
                </c:pt>
                <c:pt idx="47">
                  <c:v>06-26-2020</c:v>
                </c:pt>
                <c:pt idx="48">
                  <c:v>07-10-2020</c:v>
                </c:pt>
                <c:pt idx="49">
                  <c:v>07-20-2020</c:v>
                </c:pt>
                <c:pt idx="50">
                  <c:v>07-23-2020</c:v>
                </c:pt>
                <c:pt idx="51">
                  <c:v>08-07-2020</c:v>
                </c:pt>
                <c:pt idx="52">
                  <c:v>08-14-2020</c:v>
                </c:pt>
                <c:pt idx="53">
                  <c:v>08-21-2020</c:v>
                </c:pt>
                <c:pt idx="54">
                  <c:v>08-27-2020</c:v>
                </c:pt>
                <c:pt idx="55">
                  <c:v>09-04-2020</c:v>
                </c:pt>
                <c:pt idx="56">
                  <c:v>09-18-2020</c:v>
                </c:pt>
                <c:pt idx="57">
                  <c:v>10-02-2020</c:v>
                </c:pt>
                <c:pt idx="58">
                  <c:v>10-16-2020</c:v>
                </c:pt>
                <c:pt idx="59">
                  <c:v>10-30-2020</c:v>
                </c:pt>
                <c:pt idx="60">
                  <c:v>11-13-2020</c:v>
                </c:pt>
                <c:pt idx="61">
                  <c:v>11-27-2020</c:v>
                </c:pt>
                <c:pt idx="62">
                  <c:v>12-10-2020</c:v>
                </c:pt>
                <c:pt idx="63">
                  <c:v>01-01-2021</c:v>
                </c:pt>
                <c:pt idx="64">
                  <c:v>01-15-2021</c:v>
                </c:pt>
                <c:pt idx="65">
                  <c:v>01-23-2021</c:v>
                </c:pt>
                <c:pt idx="66">
                  <c:v>01-28-2021</c:v>
                </c:pt>
                <c:pt idx="67">
                  <c:v>02-12-2021</c:v>
                </c:pt>
                <c:pt idx="68">
                  <c:v>02-26-2021</c:v>
                </c:pt>
                <c:pt idx="69">
                  <c:v>03-12-2021</c:v>
                </c:pt>
                <c:pt idx="70">
                  <c:v>03-26-2021</c:v>
                </c:pt>
                <c:pt idx="71">
                  <c:v>04-06-2021</c:v>
                </c:pt>
                <c:pt idx="72">
                  <c:v>04-20-2021</c:v>
                </c:pt>
                <c:pt idx="73">
                  <c:v>06-03-2021</c:v>
                </c:pt>
                <c:pt idx="74">
                  <c:v>06-14-2021</c:v>
                </c:pt>
                <c:pt idx="75">
                  <c:v>07-01-2021</c:v>
                </c:pt>
                <c:pt idx="76">
                  <c:v>07-14-2021</c:v>
                </c:pt>
                <c:pt idx="77">
                  <c:v>07-15-2021</c:v>
                </c:pt>
                <c:pt idx="78">
                  <c:v>08-27-2021</c:v>
                </c:pt>
                <c:pt idx="79">
                  <c:v>08-27-2021</c:v>
                </c:pt>
                <c:pt idx="80">
                  <c:v>09-03-2021</c:v>
                </c:pt>
                <c:pt idx="81">
                  <c:v>11-26-2021</c:v>
                </c:pt>
                <c:pt idx="82">
                  <c:v>12-09-2021</c:v>
                </c:pt>
                <c:pt idx="83">
                  <c:v>12-10-2021</c:v>
                </c:pt>
                <c:pt idx="84">
                  <c:v>12-21-2021</c:v>
                </c:pt>
                <c:pt idx="85">
                  <c:v>03-04-2022</c:v>
                </c:pt>
                <c:pt idx="86">
                  <c:v>05-31-2022</c:v>
                </c:pt>
                <c:pt idx="87">
                  <c:v>08-28-2022</c:v>
                </c:pt>
                <c:pt idx="88">
                  <c:v>06-20-2023</c:v>
                </c:pt>
                <c:pt idx="89">
                  <c:v>07-18-2023</c:v>
                </c:pt>
                <c:pt idx="90">
                  <c:v>07-31-2023</c:v>
                </c:pt>
                <c:pt idx="91">
                  <c:v>08-28-2023</c:v>
                </c:pt>
                <c:pt idx="92">
                  <c:v>08-30-2023</c:v>
                </c:pt>
                <c:pt idx="93">
                  <c:v>09-25-2023</c:v>
                </c:pt>
                <c:pt idx="94">
                  <c:v>09-30-2023</c:v>
                </c:pt>
                <c:pt idx="95">
                  <c:v>10-26-2023</c:v>
                </c:pt>
                <c:pt idx="96">
                  <c:v>10-30-2023</c:v>
                </c:pt>
                <c:pt idx="97">
                  <c:v>11-07-2023</c:v>
                </c:pt>
                <c:pt idx="98">
                  <c:v>11-28-2023</c:v>
                </c:pt>
                <c:pt idx="99">
                  <c:v>12-13-2023</c:v>
                </c:pt>
                <c:pt idx="100">
                  <c:v>12-28-2023</c:v>
                </c:pt>
                <c:pt idx="101">
                  <c:v>01-25-2024</c:v>
                </c:pt>
                <c:pt idx="102">
                  <c:v>01-31-2024</c:v>
                </c:pt>
                <c:pt idx="103">
                  <c:v>02-20-2024</c:v>
                </c:pt>
                <c:pt idx="104">
                  <c:v>02-29-2024</c:v>
                </c:pt>
                <c:pt idx="105">
                  <c:v>03-12-2024</c:v>
                </c:pt>
                <c:pt idx="106">
                  <c:v>03-27-2024</c:v>
                </c:pt>
              </c:strCache>
            </c:strRef>
          </c:cat>
          <c:val>
            <c:numRef>
              <c:f>Blended!$C$113:$C$219</c:f>
              <c:numCache>
                <c:formatCode>0.000</c:formatCode>
                <c:ptCount val="107"/>
                <c:pt idx="0">
                  <c:v>7.6E-3</c:v>
                </c:pt>
                <c:pt idx="1">
                  <c:v>7.7000000000000002E-3</c:v>
                </c:pt>
                <c:pt idx="2">
                  <c:v>7.4000000000000003E-3</c:v>
                </c:pt>
                <c:pt idx="3">
                  <c:v>9.4000000000000004E-3</c:v>
                </c:pt>
                <c:pt idx="4">
                  <c:v>9.4000000000000004E-3</c:v>
                </c:pt>
                <c:pt idx="5">
                  <c:v>8.0999999999999996E-3</c:v>
                </c:pt>
                <c:pt idx="6">
                  <c:v>1.2999999999999999E-2</c:v>
                </c:pt>
                <c:pt idx="7">
                  <c:v>1.2E-2</c:v>
                </c:pt>
                <c:pt idx="8">
                  <c:v>0.01</c:v>
                </c:pt>
                <c:pt idx="9">
                  <c:v>8.5000000000000006E-3</c:v>
                </c:pt>
                <c:pt idx="10">
                  <c:v>8.6999999999999994E-3</c:v>
                </c:pt>
                <c:pt idx="11">
                  <c:v>8.9999999999999993E-3</c:v>
                </c:pt>
                <c:pt idx="12">
                  <c:v>8.5000000000000006E-3</c:v>
                </c:pt>
                <c:pt idx="13">
                  <c:v>8.8999999999999999E-3</c:v>
                </c:pt>
                <c:pt idx="14">
                  <c:v>9.4000000000000004E-3</c:v>
                </c:pt>
                <c:pt idx="15">
                  <c:v>9.5999999999999992E-3</c:v>
                </c:pt>
                <c:pt idx="16">
                  <c:v>0.01</c:v>
                </c:pt>
                <c:pt idx="17">
                  <c:v>1.2999999999999999E-2</c:v>
                </c:pt>
                <c:pt idx="18">
                  <c:v>7.4999999999999997E-3</c:v>
                </c:pt>
                <c:pt idx="19">
                  <c:v>3.7000000000000002E-3</c:v>
                </c:pt>
                <c:pt idx="20">
                  <c:v>6.7000000000000002E-3</c:v>
                </c:pt>
                <c:pt idx="21">
                  <c:v>6.0999999999999995E-3</c:v>
                </c:pt>
                <c:pt idx="22">
                  <c:v>8.6999999999999994E-3</c:v>
                </c:pt>
                <c:pt idx="23">
                  <c:v>6.7999999999999996E-3</c:v>
                </c:pt>
                <c:pt idx="24">
                  <c:v>8.0000000000000002E-3</c:v>
                </c:pt>
                <c:pt idx="25">
                  <c:v>6.7999999999999996E-3</c:v>
                </c:pt>
                <c:pt idx="26">
                  <c:v>1.7000000000000001E-2</c:v>
                </c:pt>
                <c:pt idx="27">
                  <c:v>1.2999999999999999E-2</c:v>
                </c:pt>
                <c:pt idx="28">
                  <c:v>7.0999999999999995E-3</c:v>
                </c:pt>
                <c:pt idx="29">
                  <c:v>6.7000000000000002E-3</c:v>
                </c:pt>
                <c:pt idx="30">
                  <c:v>6.9000000000000008E-3</c:v>
                </c:pt>
                <c:pt idx="31">
                  <c:v>6.0000000000000001E-3</c:v>
                </c:pt>
                <c:pt idx="32">
                  <c:v>6.4000000000000003E-3</c:v>
                </c:pt>
                <c:pt idx="33">
                  <c:v>6.0999999999999995E-3</c:v>
                </c:pt>
                <c:pt idx="34">
                  <c:v>8.0000000000000002E-3</c:v>
                </c:pt>
                <c:pt idx="35">
                  <c:v>0.01</c:v>
                </c:pt>
                <c:pt idx="36">
                  <c:v>8.199999999999999E-3</c:v>
                </c:pt>
                <c:pt idx="37">
                  <c:v>9.4000000000000004E-3</c:v>
                </c:pt>
                <c:pt idx="38">
                  <c:v>1.2999999999999999E-2</c:v>
                </c:pt>
                <c:pt idx="39">
                  <c:v>1.4999999999999999E-2</c:v>
                </c:pt>
                <c:pt idx="40">
                  <c:v>1.7000000000000001E-2</c:v>
                </c:pt>
                <c:pt idx="41">
                  <c:v>6.0000000000000001E-3</c:v>
                </c:pt>
                <c:pt idx="42">
                  <c:v>8.3000000000000001E-3</c:v>
                </c:pt>
                <c:pt idx="43">
                  <c:v>4.5999999999999999E-3</c:v>
                </c:pt>
                <c:pt idx="44">
                  <c:v>2.3E-2</c:v>
                </c:pt>
                <c:pt idx="45">
                  <c:v>8.8000000000000005E-3</c:v>
                </c:pt>
                <c:pt idx="46">
                  <c:v>6.7000000000000002E-3</c:v>
                </c:pt>
                <c:pt idx="47">
                  <c:v>7.4999999999999997E-3</c:v>
                </c:pt>
                <c:pt idx="48">
                  <c:v>7.7999999999999996E-3</c:v>
                </c:pt>
                <c:pt idx="49">
                  <c:v>7.9000000000000008E-3</c:v>
                </c:pt>
                <c:pt idx="50">
                  <c:v>8.9999999999999993E-3</c:v>
                </c:pt>
                <c:pt idx="51">
                  <c:v>8.8999999999999999E-3</c:v>
                </c:pt>
                <c:pt idx="52">
                  <c:v>8.199999999999999E-3</c:v>
                </c:pt>
                <c:pt idx="53">
                  <c:v>8.5000000000000006E-3</c:v>
                </c:pt>
                <c:pt idx="54">
                  <c:v>8.0000000000000002E-3</c:v>
                </c:pt>
                <c:pt idx="55">
                  <c:v>8.4000000000000012E-3</c:v>
                </c:pt>
                <c:pt idx="56">
                  <c:v>8.8000000000000005E-3</c:v>
                </c:pt>
                <c:pt idx="57">
                  <c:v>5.1999999999999998E-3</c:v>
                </c:pt>
                <c:pt idx="58">
                  <c:v>5.4999999999999997E-3</c:v>
                </c:pt>
                <c:pt idx="59">
                  <c:v>6.4999999999999997E-3</c:v>
                </c:pt>
                <c:pt idx="60">
                  <c:v>7.1999999999999998E-3</c:v>
                </c:pt>
                <c:pt idx="61">
                  <c:v>7.1999999999999998E-3</c:v>
                </c:pt>
                <c:pt idx="62">
                  <c:v>5.9000000000000007E-3</c:v>
                </c:pt>
                <c:pt idx="63">
                  <c:v>6.9000000000000008E-3</c:v>
                </c:pt>
                <c:pt idx="64">
                  <c:v>6.4000000000000003E-3</c:v>
                </c:pt>
                <c:pt idx="65">
                  <c:v>4.9000000000000007E-3</c:v>
                </c:pt>
                <c:pt idx="66">
                  <c:v>6.7000000000000002E-3</c:v>
                </c:pt>
                <c:pt idx="67">
                  <c:v>6.3E-3</c:v>
                </c:pt>
                <c:pt idx="68">
                  <c:v>1.2E-2</c:v>
                </c:pt>
                <c:pt idx="69">
                  <c:v>1.2E-2</c:v>
                </c:pt>
                <c:pt idx="70">
                  <c:v>1.2E-2</c:v>
                </c:pt>
                <c:pt idx="71">
                  <c:v>1.2E-2</c:v>
                </c:pt>
                <c:pt idx="72">
                  <c:v>7.4000000000000003E-3</c:v>
                </c:pt>
                <c:pt idx="73">
                  <c:v>7.7000000000000002E-3</c:v>
                </c:pt>
                <c:pt idx="74">
                  <c:v>8.8999999999999999E-3</c:v>
                </c:pt>
                <c:pt idx="75">
                  <c:v>8.8999999999999999E-3</c:v>
                </c:pt>
                <c:pt idx="76">
                  <c:v>7.4999999999999997E-3</c:v>
                </c:pt>
                <c:pt idx="77">
                  <c:v>8.5000000000000006E-3</c:v>
                </c:pt>
                <c:pt idx="78">
                  <c:v>9.9000000000000008E-3</c:v>
                </c:pt>
                <c:pt idx="79">
                  <c:v>8.199999999999999E-3</c:v>
                </c:pt>
                <c:pt idx="80">
                  <c:v>7.9000000000000008E-3</c:v>
                </c:pt>
                <c:pt idx="81">
                  <c:v>5.7999999999999996E-3</c:v>
                </c:pt>
                <c:pt idx="82">
                  <c:v>7.1999999999999998E-3</c:v>
                </c:pt>
                <c:pt idx="83">
                  <c:v>5.7000000000000002E-3</c:v>
                </c:pt>
                <c:pt idx="84">
                  <c:v>8.5000000000000006E-3</c:v>
                </c:pt>
                <c:pt idx="85">
                  <c:v>7.4999999999999997E-3</c:v>
                </c:pt>
                <c:pt idx="86">
                  <c:v>6.9000000000000008E-3</c:v>
                </c:pt>
                <c:pt idx="87">
                  <c:v>8.4000000000000012E-3</c:v>
                </c:pt>
                <c:pt idx="88">
                  <c:v>7.4999999999999997E-3</c:v>
                </c:pt>
                <c:pt idx="89">
                  <c:v>9.6999999999999986E-3</c:v>
                </c:pt>
                <c:pt idx="90">
                  <c:v>8.6E-3</c:v>
                </c:pt>
                <c:pt idx="91">
                  <c:v>8.6999999999999994E-3</c:v>
                </c:pt>
                <c:pt idx="92">
                  <c:v>7.6E-3</c:v>
                </c:pt>
                <c:pt idx="93">
                  <c:v>8.6E-3</c:v>
                </c:pt>
                <c:pt idx="94">
                  <c:v>8.8999999999999999E-3</c:v>
                </c:pt>
                <c:pt idx="95">
                  <c:v>6.9000000000000008E-3</c:v>
                </c:pt>
                <c:pt idx="96">
                  <c:v>7.0000000000000001E-3</c:v>
                </c:pt>
                <c:pt idx="97">
                  <c:v>7.3000000000000001E-3</c:v>
                </c:pt>
                <c:pt idx="98">
                  <c:v>7.6E-3</c:v>
                </c:pt>
                <c:pt idx="99">
                  <c:v>5.5999999999999999E-3</c:v>
                </c:pt>
                <c:pt idx="100">
                  <c:v>6.4999999999999997E-3</c:v>
                </c:pt>
                <c:pt idx="101">
                  <c:v>6.0000000000000001E-3</c:v>
                </c:pt>
                <c:pt idx="102">
                  <c:v>6.0000000000000001E-3</c:v>
                </c:pt>
                <c:pt idx="103">
                  <c:v>6.1999999999999998E-3</c:v>
                </c:pt>
                <c:pt idx="104">
                  <c:v>5.7999999999999996E-3</c:v>
                </c:pt>
                <c:pt idx="105">
                  <c:v>7.4000000000000003E-3</c:v>
                </c:pt>
                <c:pt idx="106">
                  <c:v>6.4999999999999997E-3</c:v>
                </c:pt>
              </c:numCache>
            </c:numRef>
          </c:val>
          <c:smooth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0-E80F-4896-A0D5-387693E89288}"/>
            </c:ext>
          </c:extLst>
        </c:ser>
        <c:ser>
          <c:idx val="1"/>
          <c:order val="1"/>
          <c:tx>
            <c:v>MCL de arsénico</c:v>
          </c:tx>
          <c:spPr>
            <a:ln w="28575" cap="rnd">
              <a:solidFill>
                <a:srgbClr val="FF0000"/>
              </a:solidFill>
              <a:round/>
            </a:ln>
            <a:effectLst/>
          </c:spPr>
          <c:marker>
            <c:symbol val="none"/>
          </c:marker>
          <c:cat>
            <c:strRef>
              <c:f>Blended!$B$113:$B$219</c:f>
              <c:strCache>
                <c:ptCount val="107"/>
                <c:pt idx="0">
                  <c:v>11-06-2017</c:v>
                </c:pt>
                <c:pt idx="1">
                  <c:v>11-26-2017</c:v>
                </c:pt>
                <c:pt idx="2">
                  <c:v>12-29-2017</c:v>
                </c:pt>
                <c:pt idx="3">
                  <c:v>03-29-2018</c:v>
                </c:pt>
                <c:pt idx="4">
                  <c:v>04-09-2018</c:v>
                </c:pt>
                <c:pt idx="5">
                  <c:v>04-25-2018</c:v>
                </c:pt>
                <c:pt idx="6">
                  <c:v>05-16-2018</c:v>
                </c:pt>
                <c:pt idx="7">
                  <c:v>05-29-2018</c:v>
                </c:pt>
                <c:pt idx="8">
                  <c:v>06-06-2018</c:v>
                </c:pt>
                <c:pt idx="9">
                  <c:v>06-25-2018</c:v>
                </c:pt>
                <c:pt idx="10">
                  <c:v>06-28-2018</c:v>
                </c:pt>
                <c:pt idx="11">
                  <c:v>07-09-2018</c:v>
                </c:pt>
                <c:pt idx="12">
                  <c:v>07-30-2018</c:v>
                </c:pt>
                <c:pt idx="13">
                  <c:v>08-13-2018</c:v>
                </c:pt>
                <c:pt idx="14">
                  <c:v>08-29-2018</c:v>
                </c:pt>
                <c:pt idx="15">
                  <c:v>09-17-2018</c:v>
                </c:pt>
                <c:pt idx="16">
                  <c:v>09-26-2018</c:v>
                </c:pt>
                <c:pt idx="17">
                  <c:v>10-10-2018</c:v>
                </c:pt>
                <c:pt idx="18">
                  <c:v>10-17-2018</c:v>
                </c:pt>
                <c:pt idx="19">
                  <c:v>11-08-2018</c:v>
                </c:pt>
                <c:pt idx="20">
                  <c:v>11-29-2018</c:v>
                </c:pt>
                <c:pt idx="21">
                  <c:v>12-13-2018</c:v>
                </c:pt>
                <c:pt idx="22">
                  <c:v>12-19-2018</c:v>
                </c:pt>
                <c:pt idx="23">
                  <c:v>01-10-2019</c:v>
                </c:pt>
                <c:pt idx="24">
                  <c:v>01-24-2019</c:v>
                </c:pt>
                <c:pt idx="25">
                  <c:v>02-19-2019</c:v>
                </c:pt>
                <c:pt idx="26">
                  <c:v>02-28-2019</c:v>
                </c:pt>
                <c:pt idx="27">
                  <c:v>03-13-2019</c:v>
                </c:pt>
                <c:pt idx="28">
                  <c:v>03-26-2019</c:v>
                </c:pt>
                <c:pt idx="29">
                  <c:v>04-26-2019</c:v>
                </c:pt>
                <c:pt idx="30">
                  <c:v>05-09-2019</c:v>
                </c:pt>
                <c:pt idx="31">
                  <c:v>05-22-2019</c:v>
                </c:pt>
                <c:pt idx="32">
                  <c:v>06-12-2019</c:v>
                </c:pt>
                <c:pt idx="33">
                  <c:v>06-26-2019</c:v>
                </c:pt>
                <c:pt idx="34">
                  <c:v>07-05-2019</c:v>
                </c:pt>
                <c:pt idx="35">
                  <c:v>07-17-2019</c:v>
                </c:pt>
                <c:pt idx="36">
                  <c:v>08-21-2019</c:v>
                </c:pt>
                <c:pt idx="37">
                  <c:v>08-28-2019</c:v>
                </c:pt>
                <c:pt idx="38">
                  <c:v>03-30-2020</c:v>
                </c:pt>
                <c:pt idx="39">
                  <c:v>04-03-2020</c:v>
                </c:pt>
                <c:pt idx="40">
                  <c:v>04-06-2020</c:v>
                </c:pt>
                <c:pt idx="41">
                  <c:v>04-13-2020</c:v>
                </c:pt>
                <c:pt idx="42">
                  <c:v>04-23-2020</c:v>
                </c:pt>
                <c:pt idx="43">
                  <c:v>05-04-2020</c:v>
                </c:pt>
                <c:pt idx="44">
                  <c:v>05-18-2020</c:v>
                </c:pt>
                <c:pt idx="45">
                  <c:v>05-28-2020</c:v>
                </c:pt>
                <c:pt idx="46">
                  <c:v>06-09-2020</c:v>
                </c:pt>
                <c:pt idx="47">
                  <c:v>06-26-2020</c:v>
                </c:pt>
                <c:pt idx="48">
                  <c:v>07-10-2020</c:v>
                </c:pt>
                <c:pt idx="49">
                  <c:v>07-20-2020</c:v>
                </c:pt>
                <c:pt idx="50">
                  <c:v>07-23-2020</c:v>
                </c:pt>
                <c:pt idx="51">
                  <c:v>08-07-2020</c:v>
                </c:pt>
                <c:pt idx="52">
                  <c:v>08-14-2020</c:v>
                </c:pt>
                <c:pt idx="53">
                  <c:v>08-21-2020</c:v>
                </c:pt>
                <c:pt idx="54">
                  <c:v>08-27-2020</c:v>
                </c:pt>
                <c:pt idx="55">
                  <c:v>09-04-2020</c:v>
                </c:pt>
                <c:pt idx="56">
                  <c:v>09-18-2020</c:v>
                </c:pt>
                <c:pt idx="57">
                  <c:v>10-02-2020</c:v>
                </c:pt>
                <c:pt idx="58">
                  <c:v>10-16-2020</c:v>
                </c:pt>
                <c:pt idx="59">
                  <c:v>10-30-2020</c:v>
                </c:pt>
                <c:pt idx="60">
                  <c:v>11-13-2020</c:v>
                </c:pt>
                <c:pt idx="61">
                  <c:v>11-27-2020</c:v>
                </c:pt>
                <c:pt idx="62">
                  <c:v>12-10-2020</c:v>
                </c:pt>
                <c:pt idx="63">
                  <c:v>01-01-2021</c:v>
                </c:pt>
                <c:pt idx="64">
                  <c:v>01-15-2021</c:v>
                </c:pt>
                <c:pt idx="65">
                  <c:v>01-23-2021</c:v>
                </c:pt>
                <c:pt idx="66">
                  <c:v>01-28-2021</c:v>
                </c:pt>
                <c:pt idx="67">
                  <c:v>02-12-2021</c:v>
                </c:pt>
                <c:pt idx="68">
                  <c:v>02-26-2021</c:v>
                </c:pt>
                <c:pt idx="69">
                  <c:v>03-12-2021</c:v>
                </c:pt>
                <c:pt idx="70">
                  <c:v>03-26-2021</c:v>
                </c:pt>
                <c:pt idx="71">
                  <c:v>04-06-2021</c:v>
                </c:pt>
                <c:pt idx="72">
                  <c:v>04-20-2021</c:v>
                </c:pt>
                <c:pt idx="73">
                  <c:v>06-03-2021</c:v>
                </c:pt>
                <c:pt idx="74">
                  <c:v>06-14-2021</c:v>
                </c:pt>
                <c:pt idx="75">
                  <c:v>07-01-2021</c:v>
                </c:pt>
                <c:pt idx="76">
                  <c:v>07-14-2021</c:v>
                </c:pt>
                <c:pt idx="77">
                  <c:v>07-15-2021</c:v>
                </c:pt>
                <c:pt idx="78">
                  <c:v>08-27-2021</c:v>
                </c:pt>
                <c:pt idx="79">
                  <c:v>08-27-2021</c:v>
                </c:pt>
                <c:pt idx="80">
                  <c:v>09-03-2021</c:v>
                </c:pt>
                <c:pt idx="81">
                  <c:v>11-26-2021</c:v>
                </c:pt>
                <c:pt idx="82">
                  <c:v>12-09-2021</c:v>
                </c:pt>
                <c:pt idx="83">
                  <c:v>12-10-2021</c:v>
                </c:pt>
                <c:pt idx="84">
                  <c:v>12-21-2021</c:v>
                </c:pt>
                <c:pt idx="85">
                  <c:v>03-04-2022</c:v>
                </c:pt>
                <c:pt idx="86">
                  <c:v>05-31-2022</c:v>
                </c:pt>
                <c:pt idx="87">
                  <c:v>08-28-2022</c:v>
                </c:pt>
                <c:pt idx="88">
                  <c:v>06-20-2023</c:v>
                </c:pt>
                <c:pt idx="89">
                  <c:v>07-18-2023</c:v>
                </c:pt>
                <c:pt idx="90">
                  <c:v>07-31-2023</c:v>
                </c:pt>
                <c:pt idx="91">
                  <c:v>08-28-2023</c:v>
                </c:pt>
                <c:pt idx="92">
                  <c:v>08-30-2023</c:v>
                </c:pt>
                <c:pt idx="93">
                  <c:v>09-25-2023</c:v>
                </c:pt>
                <c:pt idx="94">
                  <c:v>09-30-2023</c:v>
                </c:pt>
                <c:pt idx="95">
                  <c:v>10-26-2023</c:v>
                </c:pt>
                <c:pt idx="96">
                  <c:v>10-30-2023</c:v>
                </c:pt>
                <c:pt idx="97">
                  <c:v>11-07-2023</c:v>
                </c:pt>
                <c:pt idx="98">
                  <c:v>11-28-2023</c:v>
                </c:pt>
                <c:pt idx="99">
                  <c:v>12-13-2023</c:v>
                </c:pt>
                <c:pt idx="100">
                  <c:v>12-28-2023</c:v>
                </c:pt>
                <c:pt idx="101">
                  <c:v>01-25-2024</c:v>
                </c:pt>
                <c:pt idx="102">
                  <c:v>01-31-2024</c:v>
                </c:pt>
                <c:pt idx="103">
                  <c:v>02-20-2024</c:v>
                </c:pt>
                <c:pt idx="104">
                  <c:v>02-29-2024</c:v>
                </c:pt>
                <c:pt idx="105">
                  <c:v>03-12-2024</c:v>
                </c:pt>
                <c:pt idx="106">
                  <c:v>03-27-2024</c:v>
                </c:pt>
              </c:strCache>
            </c:strRef>
          </c:cat>
          <c:val>
            <c:numRef>
              <c:f>Blended!$D$113:$D$219</c:f>
              <c:numCache>
                <c:formatCode>General</c:formatCode>
                <c:ptCount val="107"/>
                <c:pt idx="0">
                  <c:v>0.01</c:v>
                </c:pt>
                <c:pt idx="1">
                  <c:v>0.01</c:v>
                </c:pt>
                <c:pt idx="2">
                  <c:v>0.01</c:v>
                </c:pt>
                <c:pt idx="3">
                  <c:v>0.01</c:v>
                </c:pt>
                <c:pt idx="4">
                  <c:v>0.01</c:v>
                </c:pt>
                <c:pt idx="5">
                  <c:v>0.01</c:v>
                </c:pt>
                <c:pt idx="6">
                  <c:v>0.01</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0.01</c:v>
                </c:pt>
                <c:pt idx="47">
                  <c:v>0.01</c:v>
                </c:pt>
                <c:pt idx="48">
                  <c:v>0.01</c:v>
                </c:pt>
                <c:pt idx="49">
                  <c:v>0.01</c:v>
                </c:pt>
                <c:pt idx="50">
                  <c:v>0.01</c:v>
                </c:pt>
                <c:pt idx="51">
                  <c:v>0.01</c:v>
                </c:pt>
                <c:pt idx="52">
                  <c:v>0.01</c:v>
                </c:pt>
                <c:pt idx="53">
                  <c:v>0.01</c:v>
                </c:pt>
                <c:pt idx="54">
                  <c:v>0.01</c:v>
                </c:pt>
                <c:pt idx="55">
                  <c:v>0.01</c:v>
                </c:pt>
                <c:pt idx="56">
                  <c:v>0.01</c:v>
                </c:pt>
                <c:pt idx="57">
                  <c:v>0.01</c:v>
                </c:pt>
                <c:pt idx="58">
                  <c:v>0.01</c:v>
                </c:pt>
                <c:pt idx="59">
                  <c:v>0.01</c:v>
                </c:pt>
                <c:pt idx="60">
                  <c:v>0.01</c:v>
                </c:pt>
                <c:pt idx="61">
                  <c:v>0.01</c:v>
                </c:pt>
                <c:pt idx="62">
                  <c:v>0.01</c:v>
                </c:pt>
                <c:pt idx="63">
                  <c:v>0.01</c:v>
                </c:pt>
                <c:pt idx="64">
                  <c:v>0.01</c:v>
                </c:pt>
                <c:pt idx="65">
                  <c:v>0.01</c:v>
                </c:pt>
                <c:pt idx="66">
                  <c:v>0.01</c:v>
                </c:pt>
                <c:pt idx="67">
                  <c:v>0.01</c:v>
                </c:pt>
                <c:pt idx="68">
                  <c:v>0.01</c:v>
                </c:pt>
                <c:pt idx="69">
                  <c:v>0.01</c:v>
                </c:pt>
                <c:pt idx="70">
                  <c:v>0.01</c:v>
                </c:pt>
                <c:pt idx="71">
                  <c:v>0.01</c:v>
                </c:pt>
                <c:pt idx="72">
                  <c:v>0.01</c:v>
                </c:pt>
                <c:pt idx="73">
                  <c:v>0.01</c:v>
                </c:pt>
                <c:pt idx="74">
                  <c:v>0.01</c:v>
                </c:pt>
                <c:pt idx="75">
                  <c:v>0.01</c:v>
                </c:pt>
                <c:pt idx="76">
                  <c:v>0.01</c:v>
                </c:pt>
                <c:pt idx="77">
                  <c:v>0.01</c:v>
                </c:pt>
                <c:pt idx="78">
                  <c:v>0.01</c:v>
                </c:pt>
                <c:pt idx="79">
                  <c:v>0.01</c:v>
                </c:pt>
                <c:pt idx="80">
                  <c:v>0.01</c:v>
                </c:pt>
                <c:pt idx="81">
                  <c:v>0.01</c:v>
                </c:pt>
                <c:pt idx="82">
                  <c:v>0.01</c:v>
                </c:pt>
                <c:pt idx="83">
                  <c:v>0.01</c:v>
                </c:pt>
                <c:pt idx="84">
                  <c:v>0.01</c:v>
                </c:pt>
                <c:pt idx="85">
                  <c:v>0.01</c:v>
                </c:pt>
                <c:pt idx="86">
                  <c:v>0.01</c:v>
                </c:pt>
                <c:pt idx="87">
                  <c:v>0.01</c:v>
                </c:pt>
                <c:pt idx="88">
                  <c:v>0.01</c:v>
                </c:pt>
                <c:pt idx="89">
                  <c:v>0.01</c:v>
                </c:pt>
                <c:pt idx="90">
                  <c:v>0.01</c:v>
                </c:pt>
                <c:pt idx="91">
                  <c:v>0.01</c:v>
                </c:pt>
                <c:pt idx="92">
                  <c:v>0.01</c:v>
                </c:pt>
                <c:pt idx="93">
                  <c:v>0.01</c:v>
                </c:pt>
                <c:pt idx="94">
                  <c:v>0.01</c:v>
                </c:pt>
                <c:pt idx="95">
                  <c:v>0.01</c:v>
                </c:pt>
                <c:pt idx="96">
                  <c:v>0.01</c:v>
                </c:pt>
                <c:pt idx="97">
                  <c:v>0.01</c:v>
                </c:pt>
                <c:pt idx="98">
                  <c:v>0.01</c:v>
                </c:pt>
                <c:pt idx="99">
                  <c:v>0.01</c:v>
                </c:pt>
                <c:pt idx="100">
                  <c:v>0.01</c:v>
                </c:pt>
                <c:pt idx="101">
                  <c:v>0.01</c:v>
                </c:pt>
                <c:pt idx="102">
                  <c:v>0.01</c:v>
                </c:pt>
                <c:pt idx="103">
                  <c:v>0.01</c:v>
                </c:pt>
                <c:pt idx="104">
                  <c:v>0.01</c:v>
                </c:pt>
                <c:pt idx="105">
                  <c:v>0.01</c:v>
                </c:pt>
                <c:pt idx="106">
                  <c:v>0.01</c:v>
                </c:pt>
              </c:numCache>
            </c:numRef>
          </c:val>
          <c:smooth val="0"/>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http://schemas.microsoft.com/office/drawing/2014/chart" uri="{C3380CC4-5D6E-409C-BE32-E72D297353CC}">
              <c16:uniqueId val="{00000001-E80F-4896-A0D5-387693E89288}"/>
            </c:ext>
          </c:extLst>
        </c:ser>
        <c:dLbls>
          <c:showLegendKey val="0"/>
          <c:showVal val="0"/>
          <c:showCatName val="0"/>
          <c:showSerName val="0"/>
          <c:showPercent val="0"/>
          <c:showBubbleSize val="0"/>
        </c:dLbls>
        <c:smooth val="0"/>
        <c:axId val="1193088687"/>
        <c:axId val="1193086767"/>
      </c:lineChart>
      <c:catAx>
        <c:axId val="1193088687"/>
        <c:scaling>
          <c:orientation val="minMax"/>
        </c:scaling>
        <c:delete val="0"/>
        <c:axPos val="b"/>
        <c:numFmt formatCode="m/d/yyyy;@" sourceLinked="0"/>
        <c:majorTickMark val="in"/>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crossAx val="1193086767"/>
        <c:crosses val="autoZero"/>
        <c:auto val="0"/>
        <c:lblAlgn val="ctr"/>
        <c:lblOffset val="100"/>
        <c:tickLblSkip val="5"/>
        <c:noMultiLvlLbl val="0"/>
      </c:catAx>
      <c:valAx>
        <c:axId val="1193086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r>
                  <a:rPr lang="es" sz="1200" b="0" i="0" u="none" strike="noStrike">
                    <a:solidFill>
                      <a:srgbClr val="000000"/>
                    </a:solidFill>
                    <a:latin typeface="Calibri"/>
                  </a:rPr>
                  <a:t>Arsénico (mg/L)</a:t>
                </a:r>
                <a:endParaRPr lang="en-US" sz="1200">
                  <a:solidFill>
                    <a:schemeClr val="tx1"/>
                  </a:solidFill>
                </a:endParaRPr>
              </a:p>
            </c:rich>
          </c:tx>
          <c:overlay val="0"/>
          <c:spPr>
            <a:noFill/>
            <a:ln>
              <a:noFill/>
            </a:ln>
            <a:effectLst/>
          </c:spPr>
          <c:txPr>
            <a:bodyPr rot="-540000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crossAx val="1193088687"/>
        <c:crosses val="autoZero"/>
        <c:crossBetween val="midCat"/>
      </c:valAx>
      <c:spPr>
        <a:noFill/>
        <a:ln>
          <a:noFill/>
        </a:ln>
        <a:effectLst/>
      </c:spPr>
    </c:plotArea>
    <c:legend>
      <c:legendPos val="r"/>
      <c:layout>
        <c:manualLayout>
          <c:xMode val="edge"/>
          <c:yMode val="edge"/>
          <c:x val="0.64560240507125854"/>
          <c:y val="0.14089058339595795"/>
          <c:w val="0.25612211227416992"/>
          <c:h val="0.10935676842927933"/>
        </c:manualLayout>
      </c:layout>
      <c:overlay val="0"/>
      <c:spPr>
        <a:noFill/>
        <a:ln>
          <a:noFill/>
        </a:ln>
        <a:effectLst/>
      </c:spPr>
      <c:txPr>
        <a:bodyPr rot="0" spcFirstLastPara="1" vertOverflow="ellipsis" vert="horz" wrap="square" anchor="ctr" anchorCtr="1"/>
        <a:lstStyle/>
        <a:p>
          <a:pPr>
            <a:defRPr sz="1200" b="0" i="0" u="none" strike="noStrike" kern="1200" baseline="0" smtId="4294967295">
              <a:solidFill>
                <a:schemeClr val="tx1"/>
              </a:solidFill>
              <a:latin typeface="+mn-lt"/>
              <a:ea typeface="+mn-ea"/>
              <a:cs typeface="+mn-cs"/>
            </a:defRPr>
          </a:pPr>
          <a:endParaRPr lang="en-US"/>
        </a:p>
      </c:txPr>
    </c:legend>
    <c:plotVisOnly val="1"/>
    <c:dispBlanksAs val="gap"/>
    <c:extLst xmlns:a14="http://schemas.microsoft.com/office/drawing/2010/main" xmlns:wp="http://schemas.openxmlformats.org/drawingml/2006/wordprocessingDrawing" xmlns:xml="http://www.w3.org/XML/1998/namespace"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51E6F3-D305-4B71-83D4-57C23F39B2B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FE4D04E-3484-46E1-ACD3-F508D29F315B}" type="parTrans" cxnId="{4B3EBCA5-58FD-47F3-A940-0EF6A16FDD58}">
      <dgm:prSet custT="1"/>
      <dgm:spPr/>
      <dgm:t>
        <a:bodyPr/>
        <a:lstStyle/>
        <a:p>
          <a:endParaRPr lang="en-US" sz="1800" b="1"/>
        </a:p>
      </dgm:t>
    </dgm:pt>
    <dgm:pt modelId="{6C538AFB-F3DA-4774-AF8E-018E31681C18}">
      <dgm:prSet phldrT="[Text]" custT="1"/>
      <dgm:spPr/>
      <dgm:t>
        <a:bodyPr anchor="ctr">
          <a:noAutofit/>
        </a:bodyPr>
        <a:lstStyle/>
        <a:p>
          <a:pPr rtl="0"/>
          <a:r>
            <a:rPr lang="es" sz="2000" b="1" i="0" u="none" strike="noStrike">
              <a:latin typeface="Arial"/>
              <a:cs typeface="Arial"/>
            </a:rPr>
            <a:t>Antecedentes del sistema de agua</a:t>
          </a:r>
          <a:endParaRPr lang="en-US" sz="2000" b="1"/>
        </a:p>
      </dgm:t>
    </dgm:pt>
    <dgm:pt modelId="{5F89B330-40F4-40E9-828B-B34113A26AE6}" type="sibTrans" cxnId="{4B3EBCA5-58FD-47F3-A940-0EF6A16FDD58}">
      <dgm:prSet custT="1"/>
      <dgm:spPr/>
      <dgm:t>
        <a:bodyPr/>
        <a:lstStyle/>
        <a:p>
          <a:endParaRPr lang="en-US" sz="1800" b="1"/>
        </a:p>
      </dgm:t>
    </dgm:pt>
    <dgm:pt modelId="{FD7071B0-EE19-4F78-858E-1655B1D71796}" type="parTrans" cxnId="{A7DA3495-B137-447A-B925-745FD237CFC1}">
      <dgm:prSet custT="1"/>
      <dgm:spPr/>
      <dgm:t>
        <a:bodyPr/>
        <a:lstStyle/>
        <a:p>
          <a:endParaRPr lang="en-US" sz="1800" b="1"/>
        </a:p>
      </dgm:t>
    </dgm:pt>
    <dgm:pt modelId="{68BF56A1-B60F-4817-B05D-3E70DF981934}">
      <dgm:prSet custT="1"/>
      <dgm:spPr/>
      <dgm:t>
        <a:bodyPr anchor="ctr">
          <a:noAutofit/>
        </a:bodyPr>
        <a:lstStyle/>
        <a:p>
          <a:pPr rtl="0"/>
          <a:r>
            <a:rPr lang="es" sz="2000" b="1" i="0" u="none" strike="noStrike" dirty="0">
              <a:latin typeface="Arial"/>
              <a:cs typeface="Arial"/>
            </a:rPr>
            <a:t>Descripción del nombramiento de un administrador</a:t>
          </a:r>
        </a:p>
      </dgm:t>
    </dgm:pt>
    <dgm:pt modelId="{A4B6808F-AEEB-4551-93A4-B888DE504785}" type="sibTrans" cxnId="{A7DA3495-B137-447A-B925-745FD237CFC1}">
      <dgm:prSet custT="1"/>
      <dgm:spPr/>
      <dgm:t>
        <a:bodyPr/>
        <a:lstStyle/>
        <a:p>
          <a:endParaRPr lang="en-US" sz="1800" b="1"/>
        </a:p>
      </dgm:t>
    </dgm:pt>
    <dgm:pt modelId="{561486B4-D54F-47D1-967C-A2F9A898DB78}" type="parTrans" cxnId="{9CF8BB87-8383-47FF-8D42-46EC51122622}">
      <dgm:prSet/>
      <dgm:spPr/>
      <dgm:t>
        <a:bodyPr/>
        <a:lstStyle/>
        <a:p>
          <a:endParaRPr lang="en-US"/>
        </a:p>
      </dgm:t>
    </dgm:pt>
    <dgm:pt modelId="{07856EE6-964A-4573-999C-4BCBBDDF7D67}">
      <dgm:prSet custT="1"/>
      <dgm:spPr/>
      <dgm:t>
        <a:bodyPr anchor="ctr">
          <a:noAutofit/>
        </a:bodyPr>
        <a:lstStyle/>
        <a:p>
          <a:pPr rtl="0"/>
          <a:r>
            <a:rPr lang="es" sz="2000" b="1" i="0" u="none" strike="noStrike" dirty="0">
              <a:latin typeface="Arial"/>
              <a:cs typeface="Arial"/>
            </a:rPr>
            <a:t>Próximos pasos</a:t>
          </a:r>
        </a:p>
      </dgm:t>
    </dgm:pt>
    <dgm:pt modelId="{072BBEA9-C377-42FC-906A-6C17B08B1C05}" type="sibTrans" cxnId="{9CF8BB87-8383-47FF-8D42-46EC51122622}">
      <dgm:prSet/>
      <dgm:spPr/>
      <dgm:t>
        <a:bodyPr/>
        <a:lstStyle/>
        <a:p>
          <a:endParaRPr lang="en-US"/>
        </a:p>
      </dgm:t>
    </dgm:pt>
    <dgm:pt modelId="{5AE58629-086D-421B-B911-162A68D330E4}">
      <dgm:prSet custT="1"/>
      <dgm:spPr/>
      <dgm:t>
        <a:bodyPr anchor="ctr">
          <a:noAutofit/>
        </a:bodyPr>
        <a:lstStyle/>
        <a:p>
          <a:pPr rtl="0"/>
          <a:r>
            <a:rPr lang="es" sz="2000" b="1" i="0" u="none" strike="noStrike" dirty="0">
              <a:latin typeface="Arial"/>
              <a:cs typeface="Arial"/>
            </a:rPr>
            <a:t>Preguntas y comentarios</a:t>
          </a:r>
        </a:p>
      </dgm:t>
    </dgm:pt>
    <dgm:pt modelId="{F834D0C0-B3B2-4BF4-951E-246E663FE460}" type="parTrans" cxnId="{13C5C9A1-608E-4E5C-A40A-9588BD7134D1}">
      <dgm:prSet/>
      <dgm:spPr/>
      <dgm:t>
        <a:bodyPr/>
        <a:lstStyle/>
        <a:p>
          <a:endParaRPr lang="en-US"/>
        </a:p>
      </dgm:t>
    </dgm:pt>
    <dgm:pt modelId="{ECF4F83F-8CD8-43CD-9816-6D3298FD9704}" type="sibTrans" cxnId="{13C5C9A1-608E-4E5C-A40A-9588BD7134D1}">
      <dgm:prSet/>
      <dgm:spPr/>
      <dgm:t>
        <a:bodyPr/>
        <a:lstStyle/>
        <a:p>
          <a:endParaRPr lang="en-US"/>
        </a:p>
      </dgm:t>
    </dgm:pt>
    <dgm:pt modelId="{29BC3A98-5964-4DFD-B153-0225C234DE4A}" type="pres">
      <dgm:prSet presAssocID="{CC51E6F3-D305-4B71-83D4-57C23F39B2BC}" presName="vert0" presStyleCnt="0">
        <dgm:presLayoutVars>
          <dgm:dir/>
          <dgm:animOne val="branch"/>
          <dgm:animLvl val="lvl"/>
        </dgm:presLayoutVars>
      </dgm:prSet>
      <dgm:spPr/>
    </dgm:pt>
    <dgm:pt modelId="{459402AB-E19F-42C3-9FA5-A1F4484B270D}" type="pres">
      <dgm:prSet presAssocID="{6C538AFB-F3DA-4774-AF8E-018E31681C18}" presName="thickLine" presStyleLbl="alignNode1" presStyleIdx="0" presStyleCnt="4"/>
      <dgm:spPr/>
    </dgm:pt>
    <dgm:pt modelId="{F6FBECF1-7206-4446-8C1D-FDAA1CE41DFA}" type="pres">
      <dgm:prSet presAssocID="{6C538AFB-F3DA-4774-AF8E-018E31681C18}" presName="horz1" presStyleCnt="0"/>
      <dgm:spPr/>
    </dgm:pt>
    <dgm:pt modelId="{3FC7FB4D-C941-43CC-9A3E-51AD190F6689}" type="pres">
      <dgm:prSet presAssocID="{6C538AFB-F3DA-4774-AF8E-018E31681C18}" presName="tx1" presStyleLbl="revTx" presStyleIdx="0" presStyleCnt="4"/>
      <dgm:spPr/>
    </dgm:pt>
    <dgm:pt modelId="{F02D8954-215C-434D-AD3C-5F2F4232AB44}" type="pres">
      <dgm:prSet presAssocID="{6C538AFB-F3DA-4774-AF8E-018E31681C18}" presName="vert1" presStyleCnt="0"/>
      <dgm:spPr/>
    </dgm:pt>
    <dgm:pt modelId="{5EEBBCC4-48F7-431F-97E5-DC0CC0F99CF9}" type="pres">
      <dgm:prSet presAssocID="{68BF56A1-B60F-4817-B05D-3E70DF981934}" presName="thickLine" presStyleLbl="alignNode1" presStyleIdx="1" presStyleCnt="4"/>
      <dgm:spPr/>
    </dgm:pt>
    <dgm:pt modelId="{C71F78F4-0474-44EA-9201-F79BD654912F}" type="pres">
      <dgm:prSet presAssocID="{68BF56A1-B60F-4817-B05D-3E70DF981934}" presName="horz1" presStyleCnt="0"/>
      <dgm:spPr/>
    </dgm:pt>
    <dgm:pt modelId="{59372608-4569-4544-8149-8C90AA8E0911}" type="pres">
      <dgm:prSet presAssocID="{68BF56A1-B60F-4817-B05D-3E70DF981934}" presName="tx1" presStyleLbl="revTx" presStyleIdx="1" presStyleCnt="4"/>
      <dgm:spPr/>
    </dgm:pt>
    <dgm:pt modelId="{7031CC6F-4FEA-42A6-A81D-27F35E2494E8}" type="pres">
      <dgm:prSet presAssocID="{68BF56A1-B60F-4817-B05D-3E70DF981934}" presName="vert1" presStyleCnt="0"/>
      <dgm:spPr/>
    </dgm:pt>
    <dgm:pt modelId="{E984D36F-51BA-4F99-87D5-304884AD81CD}" type="pres">
      <dgm:prSet presAssocID="{5AE58629-086D-421B-B911-162A68D330E4}" presName="thickLine" presStyleLbl="alignNode1" presStyleIdx="2" presStyleCnt="4"/>
      <dgm:spPr/>
    </dgm:pt>
    <dgm:pt modelId="{956662BD-7A8B-4719-A127-77BDE15C0037}" type="pres">
      <dgm:prSet presAssocID="{5AE58629-086D-421B-B911-162A68D330E4}" presName="horz1" presStyleCnt="0"/>
      <dgm:spPr/>
    </dgm:pt>
    <dgm:pt modelId="{2FB4FD5D-8948-4502-8340-A72CEA4AF312}" type="pres">
      <dgm:prSet presAssocID="{5AE58629-086D-421B-B911-162A68D330E4}" presName="tx1" presStyleLbl="revTx" presStyleIdx="2" presStyleCnt="4"/>
      <dgm:spPr/>
    </dgm:pt>
    <dgm:pt modelId="{D48EB1FE-CC1F-48C5-98A4-68C28A015721}" type="pres">
      <dgm:prSet presAssocID="{5AE58629-086D-421B-B911-162A68D330E4}" presName="vert1" presStyleCnt="0"/>
      <dgm:spPr/>
    </dgm:pt>
    <dgm:pt modelId="{F5951E30-7251-442F-A706-BF0BD42EB4C1}" type="pres">
      <dgm:prSet presAssocID="{07856EE6-964A-4573-999C-4BCBBDDF7D67}" presName="thickLine" presStyleLbl="alignNode1" presStyleIdx="3" presStyleCnt="4"/>
      <dgm:spPr/>
    </dgm:pt>
    <dgm:pt modelId="{1D8A205B-DF29-4375-8AEC-672C88619927}" type="pres">
      <dgm:prSet presAssocID="{07856EE6-964A-4573-999C-4BCBBDDF7D67}" presName="horz1" presStyleCnt="0"/>
      <dgm:spPr/>
    </dgm:pt>
    <dgm:pt modelId="{C897C54E-7FF2-4748-936C-6AC12189EFD2}" type="pres">
      <dgm:prSet presAssocID="{07856EE6-964A-4573-999C-4BCBBDDF7D67}" presName="tx1" presStyleLbl="revTx" presStyleIdx="3" presStyleCnt="4"/>
      <dgm:spPr/>
    </dgm:pt>
    <dgm:pt modelId="{9F8F41C7-F8B7-452B-BCCB-D28242D4AF52}" type="pres">
      <dgm:prSet presAssocID="{07856EE6-964A-4573-999C-4BCBBDDF7D67}" presName="vert1" presStyleCnt="0"/>
      <dgm:spPr/>
    </dgm:pt>
  </dgm:ptLst>
  <dgm:cxnLst>
    <dgm:cxn modelId="{779FC139-23B6-42E5-B8F2-9F1A008A01F6}" type="presOf" srcId="{CC51E6F3-D305-4B71-83D4-57C23F39B2BC}" destId="{29BC3A98-5964-4DFD-B153-0225C234DE4A}" srcOrd="0" destOrd="0" presId="urn:microsoft.com/office/officeart/2008/layout/LinedList"/>
    <dgm:cxn modelId="{9CF8BB87-8383-47FF-8D42-46EC51122622}" srcId="{CC51E6F3-D305-4B71-83D4-57C23F39B2BC}" destId="{07856EE6-964A-4573-999C-4BCBBDDF7D67}" srcOrd="3" destOrd="0" parTransId="{561486B4-D54F-47D1-967C-A2F9A898DB78}" sibTransId="{072BBEA9-C377-42FC-906A-6C17B08B1C05}"/>
    <dgm:cxn modelId="{A7DA3495-B137-447A-B925-745FD237CFC1}" srcId="{CC51E6F3-D305-4B71-83D4-57C23F39B2BC}" destId="{68BF56A1-B60F-4817-B05D-3E70DF981934}" srcOrd="1" destOrd="0" parTransId="{FD7071B0-EE19-4F78-858E-1655B1D71796}" sibTransId="{A4B6808F-AEEB-4551-93A4-B888DE504785}"/>
    <dgm:cxn modelId="{23AD419D-C822-4AE4-B748-4779EA0F7377}" type="presOf" srcId="{5AE58629-086D-421B-B911-162A68D330E4}" destId="{2FB4FD5D-8948-4502-8340-A72CEA4AF312}" srcOrd="0" destOrd="0" presId="urn:microsoft.com/office/officeart/2008/layout/LinedList"/>
    <dgm:cxn modelId="{13C5C9A1-608E-4E5C-A40A-9588BD7134D1}" srcId="{CC51E6F3-D305-4B71-83D4-57C23F39B2BC}" destId="{5AE58629-086D-421B-B911-162A68D330E4}" srcOrd="2" destOrd="0" parTransId="{F834D0C0-B3B2-4BF4-951E-246E663FE460}" sibTransId="{ECF4F83F-8CD8-43CD-9816-6D3298FD9704}"/>
    <dgm:cxn modelId="{4B3EBCA5-58FD-47F3-A940-0EF6A16FDD58}" srcId="{CC51E6F3-D305-4B71-83D4-57C23F39B2BC}" destId="{6C538AFB-F3DA-4774-AF8E-018E31681C18}" srcOrd="0" destOrd="0" parTransId="{CFE4D04E-3484-46E1-ACD3-F508D29F315B}" sibTransId="{5F89B330-40F4-40E9-828B-B34113A26AE6}"/>
    <dgm:cxn modelId="{D3CBBCAD-6DC4-4586-A69F-F82118A3C346}" type="presOf" srcId="{6C538AFB-F3DA-4774-AF8E-018E31681C18}" destId="{3FC7FB4D-C941-43CC-9A3E-51AD190F6689}" srcOrd="0" destOrd="0" presId="urn:microsoft.com/office/officeart/2008/layout/LinedList"/>
    <dgm:cxn modelId="{EBA9C1CB-7EE9-461F-A9E8-5FDBF397A698}" type="presOf" srcId="{68BF56A1-B60F-4817-B05D-3E70DF981934}" destId="{59372608-4569-4544-8149-8C90AA8E0911}" srcOrd="0" destOrd="0" presId="urn:microsoft.com/office/officeart/2008/layout/LinedList"/>
    <dgm:cxn modelId="{9D49A2E5-90A1-4438-B652-5F029BBE5264}" type="presOf" srcId="{07856EE6-964A-4573-999C-4BCBBDDF7D67}" destId="{C897C54E-7FF2-4748-936C-6AC12189EFD2}" srcOrd="0" destOrd="0" presId="urn:microsoft.com/office/officeart/2008/layout/LinedList"/>
    <dgm:cxn modelId="{A9957BEA-98E1-4971-BDC0-9C0903C6DCDF}" type="presParOf" srcId="{29BC3A98-5964-4DFD-B153-0225C234DE4A}" destId="{459402AB-E19F-42C3-9FA5-A1F4484B270D}" srcOrd="0" destOrd="0" presId="urn:microsoft.com/office/officeart/2008/layout/LinedList"/>
    <dgm:cxn modelId="{7589B286-08B5-4E5B-AE7B-24CF8321E0BA}" type="presParOf" srcId="{29BC3A98-5964-4DFD-B153-0225C234DE4A}" destId="{F6FBECF1-7206-4446-8C1D-FDAA1CE41DFA}" srcOrd="1" destOrd="0" presId="urn:microsoft.com/office/officeart/2008/layout/LinedList"/>
    <dgm:cxn modelId="{597A7BC6-B152-4CAD-A230-B348B4B64489}" type="presParOf" srcId="{F6FBECF1-7206-4446-8C1D-FDAA1CE41DFA}" destId="{3FC7FB4D-C941-43CC-9A3E-51AD190F6689}" srcOrd="0" destOrd="0" presId="urn:microsoft.com/office/officeart/2008/layout/LinedList"/>
    <dgm:cxn modelId="{AA807AFB-5CDC-4DB0-8C5E-D948718A6231}" type="presParOf" srcId="{F6FBECF1-7206-4446-8C1D-FDAA1CE41DFA}" destId="{F02D8954-215C-434D-AD3C-5F2F4232AB44}" srcOrd="1" destOrd="0" presId="urn:microsoft.com/office/officeart/2008/layout/LinedList"/>
    <dgm:cxn modelId="{728F6775-5A64-41C6-A7BB-C971CF30419E}" type="presParOf" srcId="{29BC3A98-5964-4DFD-B153-0225C234DE4A}" destId="{5EEBBCC4-48F7-431F-97E5-DC0CC0F99CF9}" srcOrd="2" destOrd="0" presId="urn:microsoft.com/office/officeart/2008/layout/LinedList"/>
    <dgm:cxn modelId="{DE17B8DE-7A99-4E98-99AC-7B306818DC79}" type="presParOf" srcId="{29BC3A98-5964-4DFD-B153-0225C234DE4A}" destId="{C71F78F4-0474-44EA-9201-F79BD654912F}" srcOrd="3" destOrd="0" presId="urn:microsoft.com/office/officeart/2008/layout/LinedList"/>
    <dgm:cxn modelId="{362E921D-555C-4692-AF48-8E1588ED64D5}" type="presParOf" srcId="{C71F78F4-0474-44EA-9201-F79BD654912F}" destId="{59372608-4569-4544-8149-8C90AA8E0911}" srcOrd="0" destOrd="0" presId="urn:microsoft.com/office/officeart/2008/layout/LinedList"/>
    <dgm:cxn modelId="{704FEA06-5C48-4985-A5BF-42E40FD7DDAA}" type="presParOf" srcId="{C71F78F4-0474-44EA-9201-F79BD654912F}" destId="{7031CC6F-4FEA-42A6-A81D-27F35E2494E8}" srcOrd="1" destOrd="0" presId="urn:microsoft.com/office/officeart/2008/layout/LinedList"/>
    <dgm:cxn modelId="{9BECD664-87BA-434D-8EB9-C166F5A59A6C}" type="presParOf" srcId="{29BC3A98-5964-4DFD-B153-0225C234DE4A}" destId="{E984D36F-51BA-4F99-87D5-304884AD81CD}" srcOrd="4" destOrd="0" presId="urn:microsoft.com/office/officeart/2008/layout/LinedList"/>
    <dgm:cxn modelId="{15770313-9254-4560-B5AA-539996590EF4}" type="presParOf" srcId="{29BC3A98-5964-4DFD-B153-0225C234DE4A}" destId="{956662BD-7A8B-4719-A127-77BDE15C0037}" srcOrd="5" destOrd="0" presId="urn:microsoft.com/office/officeart/2008/layout/LinedList"/>
    <dgm:cxn modelId="{5C4FD430-911C-42DA-9A9E-8D1EAFFF2C4F}" type="presParOf" srcId="{956662BD-7A8B-4719-A127-77BDE15C0037}" destId="{2FB4FD5D-8948-4502-8340-A72CEA4AF312}" srcOrd="0" destOrd="0" presId="urn:microsoft.com/office/officeart/2008/layout/LinedList"/>
    <dgm:cxn modelId="{5CCF27CE-9531-49CA-8C66-0A51E56E294C}" type="presParOf" srcId="{956662BD-7A8B-4719-A127-77BDE15C0037}" destId="{D48EB1FE-CC1F-48C5-98A4-68C28A015721}" srcOrd="1" destOrd="0" presId="urn:microsoft.com/office/officeart/2008/layout/LinedList"/>
    <dgm:cxn modelId="{45472642-7E7A-497B-8143-7FF999CE0FD8}" type="presParOf" srcId="{29BC3A98-5964-4DFD-B153-0225C234DE4A}" destId="{F5951E30-7251-442F-A706-BF0BD42EB4C1}" srcOrd="6" destOrd="0" presId="urn:microsoft.com/office/officeart/2008/layout/LinedList"/>
    <dgm:cxn modelId="{78227528-5339-43D7-85C9-CF598FAD2FC0}" type="presParOf" srcId="{29BC3A98-5964-4DFD-B153-0225C234DE4A}" destId="{1D8A205B-DF29-4375-8AEC-672C88619927}" srcOrd="7" destOrd="0" presId="urn:microsoft.com/office/officeart/2008/layout/LinedList"/>
    <dgm:cxn modelId="{E0205ABB-606A-46E7-A8FD-976B70BC275A}" type="presParOf" srcId="{1D8A205B-DF29-4375-8AEC-672C88619927}" destId="{C897C54E-7FF2-4748-936C-6AC12189EFD2}" srcOrd="0" destOrd="0" presId="urn:microsoft.com/office/officeart/2008/layout/LinedList"/>
    <dgm:cxn modelId="{0C3ACCCE-83D7-441E-A276-E783CEAD857C}" type="presParOf" srcId="{1D8A205B-DF29-4375-8AEC-672C88619927}" destId="{9F8F41C7-F8B7-452B-BCCB-D28242D4AF5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833820C7-63EF-4EF3-8304-7D4B33D94D2F}"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B2BF8F86-5219-48D2-B86A-05D14D198EC9}" type="parTrans" cxnId="{FD8DA061-8161-4C32-9F0F-E0D658275440}">
      <dgm:prSet custT="1"/>
      <dgm:spPr/>
      <dgm:t>
        <a:bodyPr/>
        <a:lstStyle/>
        <a:p>
          <a:endParaRPr lang="en-US" sz="2000"/>
        </a:p>
      </dgm:t>
    </dgm:pt>
    <dgm:pt modelId="{8DD244E1-6217-413C-AD15-27269EF12174}">
      <dgm:prSet phldrT="[Text]" custT="1"/>
      <dgm:spPr/>
      <dgm:t>
        <a:bodyPr>
          <a:noAutofit/>
        </a:bodyPr>
        <a:lstStyle/>
        <a:p>
          <a:pPr rtl="0">
            <a:buNone/>
          </a:pPr>
          <a:r>
            <a:rPr lang="es" sz="1800" b="0" i="0" u="none" strike="noStrike">
              <a:latin typeface="Arial"/>
              <a:cs typeface="Arial"/>
            </a:rPr>
            <a:t>Técnica</a:t>
          </a:r>
          <a:endParaRPr lang="en-US" sz="200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Needs: Water infrastructure maintenance and replacement, water quality monitoring, public notices. Managerial needs: Stakeholder communication, organization, adequate staff and training. Financial needs: Revenue sufficiency, fiscal management and controls, capacity to implement solutions."/>
        </a:ext>
      </dgm:extLst>
    </dgm:pt>
    <dgm:pt modelId="{0384F5D2-3362-4C58-897E-F22F90714047}" type="parTrans" cxnId="{08A0788C-7ACA-4A2C-B839-1B1F65356EC2}">
      <dgm:prSet custT="1"/>
      <dgm:spPr/>
      <dgm:t>
        <a:bodyPr/>
        <a:lstStyle/>
        <a:p>
          <a:endParaRPr lang="en-US" sz="2000"/>
        </a:p>
      </dgm:t>
    </dgm:pt>
    <dgm:pt modelId="{2D40B7F1-9300-4F54-A97E-ABEDB77AE727}">
      <dgm:prSet custT="1"/>
      <dgm:spPr/>
      <dgm:t>
        <a:bodyPr>
          <a:noAutofit/>
        </a:bodyPr>
        <a:lstStyle/>
        <a:p>
          <a:pPr rtl="0"/>
          <a:r>
            <a:rPr lang="es" sz="2000" b="0" i="0" u="none" strike="noStrike" dirty="0">
              <a:latin typeface="Arial"/>
              <a:cs typeface="Arial"/>
            </a:rPr>
            <a:t>Mantenimiento y sustitución de infraestructuras hidráulicas</a:t>
          </a:r>
        </a:p>
      </dgm:t>
      <dgm:extLst>
        <a:ext uri="{E40237B7-FDA0-4F09-8148-C483321AD2D9}">
          <dgm14:cNvPr xmlns:dgm14="http://schemas.microsoft.com/office/drawing/2010/diagram" id="0" name="" descr="Technical Needs: Water infrastructure maintenance and replacement, water quality monitoring, public notices. Managerial needs: Stakeholder communication, organization, adequate staff and training. Financial needs: Revenue sufficiency, fiscal management and controls, capacity to implement solutions."/>
        </a:ext>
      </dgm:extLst>
    </dgm:pt>
    <dgm:pt modelId="{B43A3589-CCE8-45F1-BA7E-81FC30794202}" type="sibTrans" cxnId="{08A0788C-7ACA-4A2C-B839-1B1F65356EC2}">
      <dgm:prSet custT="1"/>
      <dgm:spPr/>
      <dgm:t>
        <a:bodyPr/>
        <a:lstStyle/>
        <a:p>
          <a:endParaRPr lang="en-US" sz="2000"/>
        </a:p>
      </dgm:t>
    </dgm:pt>
    <dgm:pt modelId="{93C80401-81C5-4A8F-83D2-06B35ADBD8E7}" type="parTrans" cxnId="{3ED5EB90-D272-4F96-B46F-991D1B2276DE}">
      <dgm:prSet custT="1"/>
      <dgm:spPr/>
      <dgm:t>
        <a:bodyPr/>
        <a:lstStyle/>
        <a:p>
          <a:endParaRPr lang="en-US" sz="2000"/>
        </a:p>
      </dgm:t>
    </dgm:pt>
    <dgm:pt modelId="{F05471D8-20A5-4BAE-9587-84D605709267}">
      <dgm:prSet custT="1"/>
      <dgm:spPr/>
      <dgm:t>
        <a:bodyPr>
          <a:noAutofit/>
        </a:bodyPr>
        <a:lstStyle/>
        <a:p>
          <a:pPr rtl="0"/>
          <a:r>
            <a:rPr lang="es" sz="2000" b="0" i="0" u="none" strike="noStrike" dirty="0">
              <a:latin typeface="Arial"/>
              <a:cs typeface="Arial"/>
            </a:rPr>
            <a:t>Control de la calidad del agua</a:t>
          </a:r>
        </a:p>
      </dgm:t>
    </dgm:pt>
    <dgm:pt modelId="{CE5C7587-6207-41CB-AD7D-D02B22AC13AD}" type="sibTrans" cxnId="{3ED5EB90-D272-4F96-B46F-991D1B2276DE}">
      <dgm:prSet custT="1"/>
      <dgm:spPr/>
      <dgm:t>
        <a:bodyPr/>
        <a:lstStyle/>
        <a:p>
          <a:endParaRPr lang="en-US" sz="2000"/>
        </a:p>
      </dgm:t>
    </dgm:pt>
    <dgm:pt modelId="{FD1E0977-F68C-4484-AFAF-29B64210980D}" type="parTrans" cxnId="{7F7A9585-87CA-44DF-9313-96F63D9FA487}">
      <dgm:prSet custT="1"/>
      <dgm:spPr/>
      <dgm:t>
        <a:bodyPr/>
        <a:lstStyle/>
        <a:p>
          <a:endParaRPr lang="en-US" sz="2000"/>
        </a:p>
      </dgm:t>
    </dgm:pt>
    <dgm:pt modelId="{A17CFEF8-3467-4BBE-BC68-3622FCEF63B5}">
      <dgm:prSet custT="1"/>
      <dgm:spPr/>
      <dgm:t>
        <a:bodyPr>
          <a:noAutofit/>
        </a:bodyPr>
        <a:lstStyle/>
        <a:p>
          <a:pPr rtl="0"/>
          <a:r>
            <a:rPr lang="es" sz="2000" b="0" i="0" u="none" strike="noStrike" dirty="0">
              <a:latin typeface="Arial"/>
              <a:cs typeface="Arial"/>
            </a:rPr>
            <a:t>Avisos públicos </a:t>
          </a:r>
        </a:p>
      </dgm:t>
    </dgm:pt>
    <dgm:pt modelId="{A785D9E1-A9DD-4382-B58C-9261CFF96B2D}" type="sibTrans" cxnId="{7F7A9585-87CA-44DF-9313-96F63D9FA487}">
      <dgm:prSet custT="1"/>
      <dgm:spPr/>
      <dgm:t>
        <a:bodyPr/>
        <a:lstStyle/>
        <a:p>
          <a:endParaRPr lang="en-US" sz="2000"/>
        </a:p>
      </dgm:t>
    </dgm:pt>
    <dgm:pt modelId="{87BF691F-EC01-430B-9909-33287B282875}" type="sibTrans" cxnId="{FD8DA061-8161-4C32-9F0F-E0D658275440}">
      <dgm:prSet custT="1"/>
      <dgm:spPr/>
      <dgm:t>
        <a:bodyPr/>
        <a:lstStyle/>
        <a:p>
          <a:endParaRPr lang="en-US" sz="2000"/>
        </a:p>
      </dgm:t>
    </dgm:pt>
    <dgm:pt modelId="{D7A70B4B-553D-4FDC-B1D5-70A933A50203}" type="parTrans" cxnId="{D6046E66-FFE1-498C-8061-8590216870F7}">
      <dgm:prSet custT="1"/>
      <dgm:spPr/>
      <dgm:t>
        <a:bodyPr/>
        <a:lstStyle/>
        <a:p>
          <a:endParaRPr lang="en-US" sz="2000"/>
        </a:p>
      </dgm:t>
    </dgm:pt>
    <dgm:pt modelId="{BE64B33D-7622-4322-BFB7-E2B0FEE598B9}">
      <dgm:prSet custT="1"/>
      <dgm:spPr/>
      <dgm:t>
        <a:bodyPr>
          <a:noAutofit/>
        </a:bodyPr>
        <a:lstStyle/>
        <a:p>
          <a:pPr rtl="0"/>
          <a:r>
            <a:rPr lang="es" sz="1600" b="0" i="0" u="none" strike="noStrike">
              <a:latin typeface="Arial"/>
              <a:cs typeface="Arial"/>
            </a:rPr>
            <a:t>Administrativa</a:t>
          </a:r>
          <a:endParaRPr lang="en-US" sz="1800">
            <a:latin typeface="Arial"/>
            <a:cs typeface="Arial"/>
          </a:endParaRPr>
        </a:p>
      </dgm:t>
    </dgm:pt>
    <dgm:pt modelId="{6735CFE9-53D0-4994-8A9C-00D6BB2BA855}" type="parTrans" cxnId="{A6B09304-A11D-4E52-AC2F-821DD84ABAE4}">
      <dgm:prSet custT="1"/>
      <dgm:spPr/>
      <dgm:t>
        <a:bodyPr/>
        <a:lstStyle/>
        <a:p>
          <a:endParaRPr lang="en-US" sz="2000"/>
        </a:p>
      </dgm:t>
    </dgm:pt>
    <dgm:pt modelId="{D92F81B7-1573-413F-B692-99DF561398C3}">
      <dgm:prSet custT="1"/>
      <dgm:spPr/>
      <dgm:t>
        <a:bodyPr>
          <a:noAutofit/>
        </a:bodyPr>
        <a:lstStyle/>
        <a:p>
          <a:pPr rtl="0"/>
          <a:r>
            <a:rPr lang="es" sz="2000" b="0" i="0" u="none" strike="noStrike">
              <a:latin typeface="Arial"/>
              <a:cs typeface="Arial"/>
            </a:rPr>
            <a:t>Comunicación con las partes interesadas</a:t>
          </a:r>
        </a:p>
      </dgm:t>
    </dgm:pt>
    <dgm:pt modelId="{EFB7C214-1554-45B4-B61E-D0740787602B}" type="sibTrans" cxnId="{A6B09304-A11D-4E52-AC2F-821DD84ABAE4}">
      <dgm:prSet custT="1"/>
      <dgm:spPr/>
      <dgm:t>
        <a:bodyPr/>
        <a:lstStyle/>
        <a:p>
          <a:endParaRPr lang="en-US" sz="2000"/>
        </a:p>
      </dgm:t>
    </dgm:pt>
    <dgm:pt modelId="{4A5516BB-F457-4AD7-B36A-60A2A33A23C9}" type="parTrans" cxnId="{D0F081B0-0843-4D16-94D4-CE5BF3BDF23B}">
      <dgm:prSet custT="1"/>
      <dgm:spPr/>
      <dgm:t>
        <a:bodyPr/>
        <a:lstStyle/>
        <a:p>
          <a:endParaRPr lang="en-US" sz="2000"/>
        </a:p>
      </dgm:t>
    </dgm:pt>
    <dgm:pt modelId="{B4D1C367-06F5-4C32-BDA1-221C459BE5AB}">
      <dgm:prSet custT="1"/>
      <dgm:spPr/>
      <dgm:t>
        <a:bodyPr>
          <a:noAutofit/>
        </a:bodyPr>
        <a:lstStyle/>
        <a:p>
          <a:pPr rtl="0"/>
          <a:r>
            <a:rPr lang="es" sz="2000" b="0" i="0" u="none" strike="noStrike" dirty="0">
              <a:latin typeface="Arial"/>
              <a:cs typeface="Arial"/>
            </a:rPr>
            <a:t>Organización</a:t>
          </a:r>
        </a:p>
      </dgm:t>
    </dgm:pt>
    <dgm:pt modelId="{A065E40B-3C88-4585-AC85-196AC62E2A46}" type="sibTrans" cxnId="{D0F081B0-0843-4D16-94D4-CE5BF3BDF23B}">
      <dgm:prSet custT="1"/>
      <dgm:spPr/>
      <dgm:t>
        <a:bodyPr/>
        <a:lstStyle/>
        <a:p>
          <a:endParaRPr lang="en-US" sz="2000"/>
        </a:p>
      </dgm:t>
    </dgm:pt>
    <dgm:pt modelId="{9A4427BC-4513-44B1-8DEE-6CC5D5D641FE}" type="parTrans" cxnId="{47385CEC-D01C-44EC-91D1-812DAD6A26D4}">
      <dgm:prSet custT="1"/>
      <dgm:spPr/>
      <dgm:t>
        <a:bodyPr/>
        <a:lstStyle/>
        <a:p>
          <a:endParaRPr lang="en-US" sz="2000"/>
        </a:p>
      </dgm:t>
    </dgm:pt>
    <dgm:pt modelId="{CEBECD08-1CDC-479A-8204-A80EF90B2CBE}">
      <dgm:prSet custT="1"/>
      <dgm:spPr/>
      <dgm:t>
        <a:bodyPr>
          <a:noAutofit/>
        </a:bodyPr>
        <a:lstStyle/>
        <a:p>
          <a:pPr rtl="0"/>
          <a:r>
            <a:rPr lang="es" sz="2000" b="0" i="0" u="none" strike="noStrike">
              <a:latin typeface="Arial"/>
              <a:cs typeface="Arial"/>
            </a:rPr>
            <a:t>Personal y capacitación adecuados</a:t>
          </a:r>
        </a:p>
      </dgm:t>
    </dgm:pt>
    <dgm:pt modelId="{21073239-18F9-43B1-B7A0-0048ECC421AA}" type="sibTrans" cxnId="{47385CEC-D01C-44EC-91D1-812DAD6A26D4}">
      <dgm:prSet custT="1"/>
      <dgm:spPr/>
      <dgm:t>
        <a:bodyPr/>
        <a:lstStyle/>
        <a:p>
          <a:endParaRPr lang="en-US" sz="2000"/>
        </a:p>
      </dgm:t>
    </dgm:pt>
    <dgm:pt modelId="{161DEDBE-29B6-42BA-8FA7-AACAF81AA805}" type="sibTrans" cxnId="{D6046E66-FFE1-498C-8061-8590216870F7}">
      <dgm:prSet custT="1"/>
      <dgm:spPr/>
      <dgm:t>
        <a:bodyPr/>
        <a:lstStyle/>
        <a:p>
          <a:endParaRPr lang="en-US" sz="2000"/>
        </a:p>
      </dgm:t>
    </dgm:pt>
    <dgm:pt modelId="{DB6CA5DC-479C-43BF-9A76-F259E7BE7EE0}" type="parTrans" cxnId="{0567AD97-CB85-4D6A-ACE7-978FDC5B35E9}">
      <dgm:prSet custT="1"/>
      <dgm:spPr/>
      <dgm:t>
        <a:bodyPr/>
        <a:lstStyle/>
        <a:p>
          <a:endParaRPr lang="en-US" sz="2000"/>
        </a:p>
      </dgm:t>
    </dgm:pt>
    <dgm:pt modelId="{66795B2D-65EC-43DF-A921-E249130AB188}">
      <dgm:prSet custT="1"/>
      <dgm:spPr/>
      <dgm:t>
        <a:bodyPr>
          <a:noAutofit/>
        </a:bodyPr>
        <a:lstStyle/>
        <a:p>
          <a:pPr rtl="0"/>
          <a:r>
            <a:rPr lang="es" sz="1800" b="0" i="0" u="none" strike="noStrike">
              <a:latin typeface="Arial"/>
              <a:cs typeface="Arial"/>
            </a:rPr>
            <a:t>Financiera</a:t>
          </a:r>
          <a:r>
            <a:rPr lang="es" sz="2000" b="0" i="0" u="none" strike="noStrike">
              <a:latin typeface="Arial"/>
              <a:cs typeface="Arial"/>
            </a:rPr>
            <a:t> </a:t>
          </a:r>
        </a:p>
      </dgm:t>
    </dgm:pt>
    <dgm:pt modelId="{65C9C11A-AF59-43E7-B202-E2A9103AEE65}" type="parTrans" cxnId="{49160531-004F-4AA7-84C6-05E23DA1BD30}">
      <dgm:prSet custT="1"/>
      <dgm:spPr/>
      <dgm:t>
        <a:bodyPr/>
        <a:lstStyle/>
        <a:p>
          <a:endParaRPr lang="en-US" sz="2000"/>
        </a:p>
      </dgm:t>
    </dgm:pt>
    <dgm:pt modelId="{7B9C617D-2228-46B1-96C9-3E6E618BE940}">
      <dgm:prSet custT="1"/>
      <dgm:spPr/>
      <dgm:t>
        <a:bodyPr>
          <a:noAutofit/>
        </a:bodyPr>
        <a:lstStyle/>
        <a:p>
          <a:pPr rtl="0"/>
          <a:r>
            <a:rPr lang="es" sz="2000" b="0" i="0" u="none" strike="noStrike" dirty="0">
              <a:latin typeface="Arial"/>
              <a:cs typeface="Arial"/>
            </a:rPr>
            <a:t>Ingresos suficientes</a:t>
          </a:r>
        </a:p>
      </dgm:t>
    </dgm:pt>
    <dgm:pt modelId="{E02708D0-B08A-4846-9F11-12D7B963E0CB}" type="sibTrans" cxnId="{49160531-004F-4AA7-84C6-05E23DA1BD30}">
      <dgm:prSet custT="1"/>
      <dgm:spPr/>
      <dgm:t>
        <a:bodyPr/>
        <a:lstStyle/>
        <a:p>
          <a:endParaRPr lang="en-US" sz="2000"/>
        </a:p>
      </dgm:t>
    </dgm:pt>
    <dgm:pt modelId="{FC811AC9-038A-483B-8207-C454BBC28943}" type="parTrans" cxnId="{96864CB8-413D-42CC-B76D-22AEEA965587}">
      <dgm:prSet custT="1"/>
      <dgm:spPr/>
      <dgm:t>
        <a:bodyPr/>
        <a:lstStyle/>
        <a:p>
          <a:endParaRPr lang="en-US" sz="2000"/>
        </a:p>
      </dgm:t>
    </dgm:pt>
    <dgm:pt modelId="{616E52A2-E0AE-4E4F-B0ED-B2132FDAA674}">
      <dgm:prSet custT="1"/>
      <dgm:spPr/>
      <dgm:t>
        <a:bodyPr>
          <a:noAutofit/>
        </a:bodyPr>
        <a:lstStyle/>
        <a:p>
          <a:pPr rtl="0"/>
          <a:r>
            <a:rPr lang="es" sz="2000" b="0" i="0" u="none" strike="noStrike" dirty="0">
              <a:latin typeface="Arial"/>
              <a:cs typeface="Arial"/>
            </a:rPr>
            <a:t>Gestión y controles fiscales</a:t>
          </a:r>
        </a:p>
      </dgm:t>
    </dgm:pt>
    <dgm:pt modelId="{D9B571DC-ADC1-4F84-AE28-C623B81EA6D7}" type="sibTrans" cxnId="{96864CB8-413D-42CC-B76D-22AEEA965587}">
      <dgm:prSet custT="1"/>
      <dgm:spPr/>
      <dgm:t>
        <a:bodyPr/>
        <a:lstStyle/>
        <a:p>
          <a:endParaRPr lang="en-US" sz="2000"/>
        </a:p>
      </dgm:t>
    </dgm:pt>
    <dgm:pt modelId="{01D3EF22-1265-46CB-A798-019C1332A948}" type="parTrans" cxnId="{5FEC0B15-11D0-4B9A-8191-E34F08FB7520}">
      <dgm:prSet custT="1"/>
      <dgm:spPr/>
      <dgm:t>
        <a:bodyPr/>
        <a:lstStyle/>
        <a:p>
          <a:endParaRPr lang="en-US" sz="2000"/>
        </a:p>
      </dgm:t>
    </dgm:pt>
    <dgm:pt modelId="{FAF5D05D-9D9A-4060-AD0B-422B461A0D27}">
      <dgm:prSet custT="1"/>
      <dgm:spPr/>
      <dgm:t>
        <a:bodyPr>
          <a:noAutofit/>
        </a:bodyPr>
        <a:lstStyle/>
        <a:p>
          <a:pPr rtl="0"/>
          <a:r>
            <a:rPr lang="es" sz="2000" b="0" i="0" u="none" strike="noStrike">
              <a:latin typeface="Arial"/>
              <a:cs typeface="Arial"/>
            </a:rPr>
            <a:t>Capacidad para implementar soluciones                               </a:t>
          </a:r>
        </a:p>
      </dgm:t>
    </dgm:pt>
    <dgm:pt modelId="{3B4A28CC-82F6-4B6E-BCE5-320F0258ABDC}" type="sibTrans" cxnId="{5FEC0B15-11D0-4B9A-8191-E34F08FB7520}">
      <dgm:prSet custT="1"/>
      <dgm:spPr/>
      <dgm:t>
        <a:bodyPr/>
        <a:lstStyle/>
        <a:p>
          <a:endParaRPr lang="en-US" sz="2000"/>
        </a:p>
      </dgm:t>
    </dgm:pt>
    <dgm:pt modelId="{BB7CB2B5-42E1-4044-97DA-C22C1E7231B3}" type="sibTrans" cxnId="{0567AD97-CB85-4D6A-ACE7-978FDC5B35E9}">
      <dgm:prSet custT="1"/>
      <dgm:spPr/>
      <dgm:t>
        <a:bodyPr/>
        <a:lstStyle/>
        <a:p>
          <a:endParaRPr lang="en-US" sz="2000"/>
        </a:p>
      </dgm:t>
    </dgm:pt>
    <dgm:pt modelId="{FB7693FC-C0FB-4FF9-A30F-9C2C6FB80FD0}" type="pres">
      <dgm:prSet presAssocID="{833820C7-63EF-4EF3-8304-7D4B33D94D2F}" presName="linearFlow" presStyleCnt="0">
        <dgm:presLayoutVars>
          <dgm:dir/>
          <dgm:animLvl val="lvl"/>
          <dgm:resizeHandles val="exact"/>
        </dgm:presLayoutVars>
      </dgm:prSet>
      <dgm:spPr/>
    </dgm:pt>
    <dgm:pt modelId="{880E7492-6ECC-4F79-BE92-8F8A2F0A967C}" type="pres">
      <dgm:prSet presAssocID="{8DD244E1-6217-413C-AD15-27269EF12174}" presName="composite" presStyleCnt="0"/>
      <dgm:spPr/>
    </dgm:pt>
    <dgm:pt modelId="{59D0276C-5C0A-401E-8A5E-DE7C1F1B9911}" type="pres">
      <dgm:prSet presAssocID="{8DD244E1-6217-413C-AD15-27269EF12174}" presName="parentText" presStyleLbl="alignNode1" presStyleIdx="0" presStyleCnt="3" custScaleX="126015" custScaleY="110804" custLinFactNeighborX="7131" custLinFactNeighborY="1234">
        <dgm:presLayoutVars>
          <dgm:chMax val="1"/>
          <dgm:bulletEnabled val="1"/>
        </dgm:presLayoutVars>
      </dgm:prSet>
      <dgm:spPr/>
    </dgm:pt>
    <dgm:pt modelId="{A300C51E-6253-491E-B43C-32606961EF50}" type="pres">
      <dgm:prSet presAssocID="{8DD244E1-6217-413C-AD15-27269EF12174}" presName="descendantText" presStyleLbl="alignAcc1" presStyleIdx="0" presStyleCnt="3" custScaleX="85233" custScaleY="119524" custLinFactNeighborX="3139" custLinFactNeighborY="27609">
        <dgm:presLayoutVars>
          <dgm:bulletEnabled val="1"/>
        </dgm:presLayoutVars>
      </dgm:prSet>
      <dgm:spPr/>
    </dgm:pt>
    <dgm:pt modelId="{CFCD1C43-7A31-49F3-876D-C43CD2A63938}" type="pres">
      <dgm:prSet presAssocID="{87BF691F-EC01-430B-9909-33287B282875}" presName="sp" presStyleCnt="0"/>
      <dgm:spPr/>
    </dgm:pt>
    <dgm:pt modelId="{E8102392-9EBF-49A6-9A15-C2F6956BC117}" type="pres">
      <dgm:prSet presAssocID="{BE64B33D-7622-4322-BFB7-E2B0FEE598B9}" presName="composite" presStyleCnt="0"/>
      <dgm:spPr/>
    </dgm:pt>
    <dgm:pt modelId="{0BCCFA43-1B09-4EFF-AC81-A9B9C1213B31}" type="pres">
      <dgm:prSet presAssocID="{BE64B33D-7622-4322-BFB7-E2B0FEE598B9}" presName="parentText" presStyleLbl="alignNode1" presStyleIdx="1" presStyleCnt="3" custScaleX="132148" custScaleY="113520">
        <dgm:presLayoutVars>
          <dgm:chMax val="1"/>
          <dgm:bulletEnabled val="1"/>
        </dgm:presLayoutVars>
      </dgm:prSet>
      <dgm:spPr/>
    </dgm:pt>
    <dgm:pt modelId="{80888E51-E038-4BEC-BC9C-435EDDF77C0C}" type="pres">
      <dgm:prSet presAssocID="{BE64B33D-7622-4322-BFB7-E2B0FEE598B9}" presName="descendantText" presStyleLbl="alignAcc1" presStyleIdx="1" presStyleCnt="3" custScaleX="78278" custScaleY="103877" custLinFactNeighborX="-5486" custLinFactNeighborY="23640">
        <dgm:presLayoutVars>
          <dgm:bulletEnabled val="1"/>
        </dgm:presLayoutVars>
      </dgm:prSet>
      <dgm:spPr/>
    </dgm:pt>
    <dgm:pt modelId="{B3E87B66-A44F-4769-A1E2-F69AE430EE7A}" type="pres">
      <dgm:prSet presAssocID="{161DEDBE-29B6-42BA-8FA7-AACAF81AA805}" presName="sp" presStyleCnt="0"/>
      <dgm:spPr/>
    </dgm:pt>
    <dgm:pt modelId="{65E2AF35-C18B-4B20-BAB4-0C57EB79E036}" type="pres">
      <dgm:prSet presAssocID="{66795B2D-65EC-43DF-A921-E249130AB188}" presName="composite" presStyleCnt="0"/>
      <dgm:spPr/>
    </dgm:pt>
    <dgm:pt modelId="{9EA4FBB4-FEEB-4247-8062-73F8DED1C77D}" type="pres">
      <dgm:prSet presAssocID="{66795B2D-65EC-43DF-A921-E249130AB188}" presName="parentText" presStyleLbl="alignNode1" presStyleIdx="2" presStyleCnt="3" custScaleX="128079" custScaleY="115959">
        <dgm:presLayoutVars>
          <dgm:chMax val="1"/>
          <dgm:bulletEnabled val="1"/>
        </dgm:presLayoutVars>
      </dgm:prSet>
      <dgm:spPr/>
    </dgm:pt>
    <dgm:pt modelId="{C7D273DA-7C9A-4A81-BC16-2B6751FD4FC9}" type="pres">
      <dgm:prSet presAssocID="{66795B2D-65EC-43DF-A921-E249130AB188}" presName="descendantText" presStyleLbl="alignAcc1" presStyleIdx="2" presStyleCnt="3" custScaleX="92034" custScaleY="100000" custLinFactNeighborX="4115" custLinFactNeighborY="13192">
        <dgm:presLayoutVars>
          <dgm:bulletEnabled val="1"/>
        </dgm:presLayoutVars>
      </dgm:prSet>
      <dgm:spPr/>
    </dgm:pt>
  </dgm:ptLst>
  <dgm:cxnLst>
    <dgm:cxn modelId="{A6B09304-A11D-4E52-AC2F-821DD84ABAE4}" srcId="{BE64B33D-7622-4322-BFB7-E2B0FEE598B9}" destId="{D92F81B7-1573-413F-B692-99DF561398C3}" srcOrd="0" destOrd="0" parTransId="{6735CFE9-53D0-4994-8A9C-00D6BB2BA855}" sibTransId="{EFB7C214-1554-45B4-B61E-D0740787602B}"/>
    <dgm:cxn modelId="{4EB4EB10-A8E5-4DBC-B574-DE8015CD3DBF}" type="presOf" srcId="{7B9C617D-2228-46B1-96C9-3E6E618BE940}" destId="{C7D273DA-7C9A-4A81-BC16-2B6751FD4FC9}" srcOrd="0" destOrd="0" presId="urn:microsoft.com/office/officeart/2005/8/layout/chevron2"/>
    <dgm:cxn modelId="{5FEC0B15-11D0-4B9A-8191-E34F08FB7520}" srcId="{66795B2D-65EC-43DF-A921-E249130AB188}" destId="{FAF5D05D-9D9A-4060-AD0B-422B461A0D27}" srcOrd="2" destOrd="0" parTransId="{01D3EF22-1265-46CB-A798-019C1332A948}" sibTransId="{3B4A28CC-82F6-4B6E-BCE5-320F0258ABDC}"/>
    <dgm:cxn modelId="{0F66A62E-6D31-495E-B743-B70C49760DB4}" type="presOf" srcId="{F05471D8-20A5-4BAE-9587-84D605709267}" destId="{A300C51E-6253-491E-B43C-32606961EF50}" srcOrd="0" destOrd="1" presId="urn:microsoft.com/office/officeart/2005/8/layout/chevron2"/>
    <dgm:cxn modelId="{49160531-004F-4AA7-84C6-05E23DA1BD30}" srcId="{66795B2D-65EC-43DF-A921-E249130AB188}" destId="{7B9C617D-2228-46B1-96C9-3E6E618BE940}" srcOrd="0" destOrd="0" parTransId="{65C9C11A-AF59-43E7-B202-E2A9103AEE65}" sibTransId="{E02708D0-B08A-4846-9F11-12D7B963E0CB}"/>
    <dgm:cxn modelId="{10BA0B33-64AA-40A1-9BDB-7CFD9DEA9308}" type="presOf" srcId="{FAF5D05D-9D9A-4060-AD0B-422B461A0D27}" destId="{C7D273DA-7C9A-4A81-BC16-2B6751FD4FC9}" srcOrd="0" destOrd="2" presId="urn:microsoft.com/office/officeart/2005/8/layout/chevron2"/>
    <dgm:cxn modelId="{A86A4334-A8F2-40D2-AD23-DB1DA0A90BA1}" type="presOf" srcId="{2D40B7F1-9300-4F54-A97E-ABEDB77AE727}" destId="{A300C51E-6253-491E-B43C-32606961EF50}" srcOrd="0" destOrd="0" presId="urn:microsoft.com/office/officeart/2005/8/layout/chevron2"/>
    <dgm:cxn modelId="{25FC413F-0897-4BF7-AF9F-12F28F111B6B}" type="presOf" srcId="{B4D1C367-06F5-4C32-BDA1-221C459BE5AB}" destId="{80888E51-E038-4BEC-BC9C-435EDDF77C0C}" srcOrd="0" destOrd="1" presId="urn:microsoft.com/office/officeart/2005/8/layout/chevron2"/>
    <dgm:cxn modelId="{FD8DA061-8161-4C32-9F0F-E0D658275440}" srcId="{833820C7-63EF-4EF3-8304-7D4B33D94D2F}" destId="{8DD244E1-6217-413C-AD15-27269EF12174}" srcOrd="0" destOrd="0" parTransId="{B2BF8F86-5219-48D2-B86A-05D14D198EC9}" sibTransId="{87BF691F-EC01-430B-9909-33287B282875}"/>
    <dgm:cxn modelId="{AB72D543-08E3-4B69-B44F-2D16C675272D}" type="presOf" srcId="{8DD244E1-6217-413C-AD15-27269EF12174}" destId="{59D0276C-5C0A-401E-8A5E-DE7C1F1B9911}" srcOrd="0" destOrd="0" presId="urn:microsoft.com/office/officeart/2005/8/layout/chevron2"/>
    <dgm:cxn modelId="{F78BC364-D8D9-4B1C-9950-7E459907E57F}" type="presOf" srcId="{66795B2D-65EC-43DF-A921-E249130AB188}" destId="{9EA4FBB4-FEEB-4247-8062-73F8DED1C77D}" srcOrd="0" destOrd="0" presId="urn:microsoft.com/office/officeart/2005/8/layout/chevron2"/>
    <dgm:cxn modelId="{D6046E66-FFE1-498C-8061-8590216870F7}" srcId="{833820C7-63EF-4EF3-8304-7D4B33D94D2F}" destId="{BE64B33D-7622-4322-BFB7-E2B0FEE598B9}" srcOrd="1" destOrd="0" parTransId="{D7A70B4B-553D-4FDC-B1D5-70A933A50203}" sibTransId="{161DEDBE-29B6-42BA-8FA7-AACAF81AA805}"/>
    <dgm:cxn modelId="{1C58DE82-CA07-402B-9C14-D3A5A7FD9DB6}" type="presOf" srcId="{BE64B33D-7622-4322-BFB7-E2B0FEE598B9}" destId="{0BCCFA43-1B09-4EFF-AC81-A9B9C1213B31}" srcOrd="0" destOrd="0" presId="urn:microsoft.com/office/officeart/2005/8/layout/chevron2"/>
    <dgm:cxn modelId="{7F7A9585-87CA-44DF-9313-96F63D9FA487}" srcId="{8DD244E1-6217-413C-AD15-27269EF12174}" destId="{A17CFEF8-3467-4BBE-BC68-3622FCEF63B5}" srcOrd="2" destOrd="0" parTransId="{FD1E0977-F68C-4484-AFAF-29B64210980D}" sibTransId="{A785D9E1-A9DD-4382-B58C-9261CFF96B2D}"/>
    <dgm:cxn modelId="{08A0788C-7ACA-4A2C-B839-1B1F65356EC2}" srcId="{8DD244E1-6217-413C-AD15-27269EF12174}" destId="{2D40B7F1-9300-4F54-A97E-ABEDB77AE727}" srcOrd="0" destOrd="0" parTransId="{0384F5D2-3362-4C58-897E-F22F90714047}" sibTransId="{B43A3589-CCE8-45F1-BA7E-81FC30794202}"/>
    <dgm:cxn modelId="{3ED5EB90-D272-4F96-B46F-991D1B2276DE}" srcId="{8DD244E1-6217-413C-AD15-27269EF12174}" destId="{F05471D8-20A5-4BAE-9587-84D605709267}" srcOrd="1" destOrd="0" parTransId="{93C80401-81C5-4A8F-83D2-06B35ADBD8E7}" sibTransId="{CE5C7587-6207-41CB-AD7D-D02B22AC13AD}"/>
    <dgm:cxn modelId="{30393B93-F597-4AA1-B6D0-94F84BBBF783}" type="presOf" srcId="{CEBECD08-1CDC-479A-8204-A80EF90B2CBE}" destId="{80888E51-E038-4BEC-BC9C-435EDDF77C0C}" srcOrd="0" destOrd="2" presId="urn:microsoft.com/office/officeart/2005/8/layout/chevron2"/>
    <dgm:cxn modelId="{0567AD97-CB85-4D6A-ACE7-978FDC5B35E9}" srcId="{833820C7-63EF-4EF3-8304-7D4B33D94D2F}" destId="{66795B2D-65EC-43DF-A921-E249130AB188}" srcOrd="2" destOrd="0" parTransId="{DB6CA5DC-479C-43BF-9A76-F259E7BE7EE0}" sibTransId="{BB7CB2B5-42E1-4044-97DA-C22C1E7231B3}"/>
    <dgm:cxn modelId="{D0F081B0-0843-4D16-94D4-CE5BF3BDF23B}" srcId="{BE64B33D-7622-4322-BFB7-E2B0FEE598B9}" destId="{B4D1C367-06F5-4C32-BDA1-221C459BE5AB}" srcOrd="1" destOrd="0" parTransId="{4A5516BB-F457-4AD7-B36A-60A2A33A23C9}" sibTransId="{A065E40B-3C88-4585-AC85-196AC62E2A46}"/>
    <dgm:cxn modelId="{96864CB8-413D-42CC-B76D-22AEEA965587}" srcId="{66795B2D-65EC-43DF-A921-E249130AB188}" destId="{616E52A2-E0AE-4E4F-B0ED-B2132FDAA674}" srcOrd="1" destOrd="0" parTransId="{FC811AC9-038A-483B-8207-C454BBC28943}" sibTransId="{D9B571DC-ADC1-4F84-AE28-C623B81EA6D7}"/>
    <dgm:cxn modelId="{65EC08E4-6FA9-487F-A233-CD2A913B1491}" type="presOf" srcId="{833820C7-63EF-4EF3-8304-7D4B33D94D2F}" destId="{FB7693FC-C0FB-4FF9-A30F-9C2C6FB80FD0}" srcOrd="0" destOrd="0" presId="urn:microsoft.com/office/officeart/2005/8/layout/chevron2"/>
    <dgm:cxn modelId="{47385CEC-D01C-44EC-91D1-812DAD6A26D4}" srcId="{BE64B33D-7622-4322-BFB7-E2B0FEE598B9}" destId="{CEBECD08-1CDC-479A-8204-A80EF90B2CBE}" srcOrd="2" destOrd="0" parTransId="{9A4427BC-4513-44B1-8DEE-6CC5D5D641FE}" sibTransId="{21073239-18F9-43B1-B7A0-0048ECC421AA}"/>
    <dgm:cxn modelId="{DEB689ED-19B6-4EE1-98B6-14066C7D2E63}" type="presOf" srcId="{616E52A2-E0AE-4E4F-B0ED-B2132FDAA674}" destId="{C7D273DA-7C9A-4A81-BC16-2B6751FD4FC9}" srcOrd="0" destOrd="1" presId="urn:microsoft.com/office/officeart/2005/8/layout/chevron2"/>
    <dgm:cxn modelId="{BB0222F7-908B-4F96-9373-C05E1A4F4B41}" type="presOf" srcId="{A17CFEF8-3467-4BBE-BC68-3622FCEF63B5}" destId="{A300C51E-6253-491E-B43C-32606961EF50}" srcOrd="0" destOrd="2" presId="urn:microsoft.com/office/officeart/2005/8/layout/chevron2"/>
    <dgm:cxn modelId="{DF5141FE-8BCB-442F-A0D7-BDAF39CE5B57}" type="presOf" srcId="{D92F81B7-1573-413F-B692-99DF561398C3}" destId="{80888E51-E038-4BEC-BC9C-435EDDF77C0C}" srcOrd="0" destOrd="0" presId="urn:microsoft.com/office/officeart/2005/8/layout/chevron2"/>
    <dgm:cxn modelId="{B7D9794C-6FDB-4A52-8543-FAFF9E234B02}" type="presParOf" srcId="{FB7693FC-C0FB-4FF9-A30F-9C2C6FB80FD0}" destId="{880E7492-6ECC-4F79-BE92-8F8A2F0A967C}" srcOrd="0" destOrd="0" presId="urn:microsoft.com/office/officeart/2005/8/layout/chevron2"/>
    <dgm:cxn modelId="{59D36333-AFB9-4BF1-B2FD-7326304F1247}" type="presParOf" srcId="{880E7492-6ECC-4F79-BE92-8F8A2F0A967C}" destId="{59D0276C-5C0A-401E-8A5E-DE7C1F1B9911}" srcOrd="0" destOrd="0" presId="urn:microsoft.com/office/officeart/2005/8/layout/chevron2"/>
    <dgm:cxn modelId="{B1942EDD-45D3-4C7A-937C-251C5F6163D3}" type="presParOf" srcId="{880E7492-6ECC-4F79-BE92-8F8A2F0A967C}" destId="{A300C51E-6253-491E-B43C-32606961EF50}" srcOrd="1" destOrd="0" presId="urn:microsoft.com/office/officeart/2005/8/layout/chevron2"/>
    <dgm:cxn modelId="{5A2918EF-F1F8-406B-84C0-B91EFFC87862}" type="presParOf" srcId="{FB7693FC-C0FB-4FF9-A30F-9C2C6FB80FD0}" destId="{CFCD1C43-7A31-49F3-876D-C43CD2A63938}" srcOrd="1" destOrd="0" presId="urn:microsoft.com/office/officeart/2005/8/layout/chevron2"/>
    <dgm:cxn modelId="{768956DE-22E6-4813-BFC1-95651EA74413}" type="presParOf" srcId="{FB7693FC-C0FB-4FF9-A30F-9C2C6FB80FD0}" destId="{E8102392-9EBF-49A6-9A15-C2F6956BC117}" srcOrd="2" destOrd="0" presId="urn:microsoft.com/office/officeart/2005/8/layout/chevron2"/>
    <dgm:cxn modelId="{0E93EFE0-6863-40C8-BDAA-02719D28E800}" type="presParOf" srcId="{E8102392-9EBF-49A6-9A15-C2F6956BC117}" destId="{0BCCFA43-1B09-4EFF-AC81-A9B9C1213B31}" srcOrd="0" destOrd="0" presId="urn:microsoft.com/office/officeart/2005/8/layout/chevron2"/>
    <dgm:cxn modelId="{1A0CF7AB-775A-4344-BD2C-ECCFEE42ED89}" type="presParOf" srcId="{E8102392-9EBF-49A6-9A15-C2F6956BC117}" destId="{80888E51-E038-4BEC-BC9C-435EDDF77C0C}" srcOrd="1" destOrd="0" presId="urn:microsoft.com/office/officeart/2005/8/layout/chevron2"/>
    <dgm:cxn modelId="{F968F198-CE4E-4C8A-A503-08E897DF394A}" type="presParOf" srcId="{FB7693FC-C0FB-4FF9-A30F-9C2C6FB80FD0}" destId="{B3E87B66-A44F-4769-A1E2-F69AE430EE7A}" srcOrd="3" destOrd="0" presId="urn:microsoft.com/office/officeart/2005/8/layout/chevron2"/>
    <dgm:cxn modelId="{69A77AE1-FB46-4658-9137-CEF804FA5B45}" type="presParOf" srcId="{FB7693FC-C0FB-4FF9-A30F-9C2C6FB80FD0}" destId="{65E2AF35-C18B-4B20-BAB4-0C57EB79E036}" srcOrd="4" destOrd="0" presId="urn:microsoft.com/office/officeart/2005/8/layout/chevron2"/>
    <dgm:cxn modelId="{307C43EB-6EAE-481E-B868-4647726D11D9}" type="presParOf" srcId="{65E2AF35-C18B-4B20-BAB4-0C57EB79E036}" destId="{9EA4FBB4-FEEB-4247-8062-73F8DED1C77D}" srcOrd="0" destOrd="0" presId="urn:microsoft.com/office/officeart/2005/8/layout/chevron2"/>
    <dgm:cxn modelId="{FD45C72D-6EC5-41FC-A73D-00923E757A04}" type="presParOf" srcId="{65E2AF35-C18B-4B20-BAB4-0C57EB79E036}" destId="{C7D273DA-7C9A-4A81-BC16-2B6751FD4FC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C3D5418D-B79F-40F1-8B6A-010F8E08B51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A19E7A3B-F4C5-412D-B4B5-F582025B2AA7}" type="parTrans" cxnId="{7E08E119-D039-45B9-8950-306F0279E2C4}">
      <dgm:prSet custT="1"/>
      <dgm:spPr/>
      <dgm:t>
        <a:bodyPr/>
        <a:lstStyle/>
        <a:p>
          <a:endParaRPr lang="en-US" sz="1200"/>
        </a:p>
      </dgm:t>
    </dgm:pt>
    <dgm:pt modelId="{4399C80B-EAFA-4A62-BC2F-008D66A2285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rtl="0"/>
          <a:r>
            <a:rPr lang="es" sz="1600" b="1" i="0" u="none" strike="noStrike" dirty="0">
              <a:latin typeface="Arial"/>
              <a:cs typeface="Arial"/>
            </a:rPr>
            <a:t>Junta Estatal del Agua/Reunión de </a:t>
          </a:r>
          <a:r>
            <a:rPr lang="es" sz="1600" b="1" i="0" u="none" strike="noStrike" dirty="0" err="1">
              <a:latin typeface="Arial"/>
              <a:cs typeface="Arial"/>
            </a:rPr>
            <a:t>Allensworth</a:t>
          </a:r>
        </a:p>
        <a:p>
          <a:pPr rtl="0"/>
          <a:r>
            <a:rPr lang="es" sz="1600" b="0" i="0" u="none" strike="noStrike" dirty="0">
              <a:latin typeface="Arial"/>
              <a:cs typeface="Arial"/>
            </a:rPr>
            <a:t>9 de noviembre de 2023</a:t>
          </a:r>
        </a:p>
      </dgm:t>
    </dgm:pt>
    <dgm:pt modelId="{2A70B5D9-E2BD-4952-9CBF-4287E32CA6C5}" type="sibTrans" cxnId="{7E08E119-D039-45B9-8950-306F0279E2C4}">
      <dgm:prSet custT="1"/>
      <dgm:spPr/>
      <dgm:t>
        <a:bodyPr/>
        <a:lstStyle/>
        <a:p>
          <a:endParaRPr lang="en-US" sz="200"/>
        </a:p>
      </dgm:t>
    </dgm:pt>
    <dgm:pt modelId="{C7C19F37-771F-4207-B9CA-B7177E393786}" type="parTrans" cxnId="{71D98235-8F17-42B0-85FB-AF46BF923FC9}">
      <dgm:prSet custT="1"/>
      <dgm:spPr/>
      <dgm:t>
        <a:bodyPr/>
        <a:lstStyle/>
        <a:p>
          <a:endParaRPr lang="en-US" sz="1200"/>
        </a:p>
      </dgm:t>
    </dgm:pt>
    <dgm:pt modelId="{44CEA235-16A5-4962-B110-DF32E62C7472}">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rtl="0"/>
          <a:r>
            <a:rPr lang="es" sz="1600" b="1" i="0" u="none" strike="noStrike" dirty="0">
              <a:latin typeface="Arial"/>
              <a:cs typeface="Arial"/>
            </a:rPr>
            <a:t>Junta Estatal del Agua/Reunión de </a:t>
          </a:r>
          <a:r>
            <a:rPr lang="es" sz="1600" b="1" i="0" u="none" strike="noStrike" dirty="0" err="1">
              <a:latin typeface="Arial"/>
              <a:cs typeface="Arial"/>
            </a:rPr>
            <a:t>Allensworth</a:t>
          </a:r>
        </a:p>
        <a:p>
          <a:pPr rtl="0"/>
          <a:r>
            <a:rPr lang="es" sz="1600" b="0" i="0" u="none" strike="noStrike" dirty="0">
              <a:latin typeface="Arial"/>
              <a:cs typeface="Arial"/>
            </a:rPr>
            <a:t>19 de diciembre de 2023</a:t>
          </a:r>
        </a:p>
      </dgm:t>
    </dgm:pt>
    <dgm:pt modelId="{026CF1DB-742B-4D88-9DC8-64881409F61B}" type="sibTrans" cxnId="{71D98235-8F17-42B0-85FB-AF46BF923FC9}">
      <dgm:prSet custT="1"/>
      <dgm:spPr/>
      <dgm:t>
        <a:bodyPr/>
        <a:lstStyle/>
        <a:p>
          <a:endParaRPr lang="en-US" sz="200"/>
        </a:p>
      </dgm:t>
    </dgm:pt>
    <dgm:pt modelId="{31BB83B2-1E97-4027-AF00-E73B4F1CF152}" type="parTrans" cxnId="{F47D49FA-891B-431F-B1FD-2CB1DB1A70D2}">
      <dgm:prSet custT="1"/>
      <dgm:spPr/>
      <dgm:t>
        <a:bodyPr/>
        <a:lstStyle/>
        <a:p>
          <a:endParaRPr lang="en-US" sz="1200"/>
        </a:p>
      </dgm:t>
    </dgm:pt>
    <dgm:pt modelId="{F713E035-AC8E-4DA8-A1A3-1DF2DD8D8B3B}">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marL="0" lvl="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Junta Estatal del Agua/Reunión de </a:t>
          </a:r>
          <a:r>
            <a:rPr lang="es" sz="1600" b="1" i="0" u="none" strike="noStrike" kern="1200" dirty="0" err="1">
              <a:solidFill>
                <a:srgbClr val="FFFFFF"/>
              </a:solidFill>
              <a:latin typeface="Arial"/>
              <a:ea typeface="+mn-ea"/>
              <a:cs typeface="Arial"/>
            </a:rPr>
            <a:t>Allensworth</a:t>
          </a:r>
        </a:p>
        <a:p>
          <a:pPr marL="0" lvl="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9 de enero de 2024</a:t>
          </a:r>
        </a:p>
      </dgm:t>
    </dgm:pt>
    <dgm:pt modelId="{C454048F-7D75-4D56-A737-CAB33D587E65}" type="sibTrans" cxnId="{F47D49FA-891B-431F-B1FD-2CB1DB1A70D2}">
      <dgm:prSet custT="1"/>
      <dgm:spPr/>
      <dgm:t>
        <a:bodyPr/>
        <a:lstStyle/>
        <a:p>
          <a:endParaRPr lang="en-US" sz="200"/>
        </a:p>
      </dgm:t>
    </dgm:pt>
    <dgm:pt modelId="{D494E599-DF48-4CB9-ACEF-B3A64338A6A0}" type="parTrans" cxnId="{82F0E002-2B4C-4E82-84FB-02B2BB25A207}">
      <dgm:prSet custT="1"/>
      <dgm:spPr/>
      <dgm:t>
        <a:bodyPr/>
        <a:lstStyle/>
        <a:p>
          <a:endParaRPr lang="en-US" sz="1200"/>
        </a:p>
      </dgm:t>
    </dgm:pt>
    <dgm:pt modelId="{F7507BED-38EB-49ED-B7A6-8FCBA147F5C2}">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marL="0" lvl="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Carta de nombramiento</a:t>
          </a:r>
        </a:p>
        <a:p>
          <a:pPr marL="0" lvl="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19 de enero de 2024</a:t>
          </a:r>
        </a:p>
      </dgm:t>
    </dgm:pt>
    <dgm:pt modelId="{2B322705-5FB1-4001-8F4B-6F045DBF7FB6}" type="sibTrans" cxnId="{82F0E002-2B4C-4E82-84FB-02B2BB25A207}">
      <dgm:prSet custT="1"/>
      <dgm:spPr/>
      <dgm:t>
        <a:bodyPr/>
        <a:lstStyle/>
        <a:p>
          <a:endParaRPr lang="en-US" sz="200"/>
        </a:p>
      </dgm:t>
    </dgm:pt>
    <dgm:pt modelId="{1B8A46D2-6494-4B48-9F13-5151C0BB68F5}" type="parTrans" cxnId="{3B2C1888-5692-4DA5-AE09-C83282CC3625}">
      <dgm:prSet custT="1"/>
      <dgm:spPr/>
      <dgm:t>
        <a:bodyPr/>
        <a:lstStyle/>
        <a:p>
          <a:endParaRPr lang="en-US" sz="1200"/>
        </a:p>
      </dgm:t>
    </dgm:pt>
    <dgm:pt modelId="{5797F4BB-12BF-4793-8734-927D81C2846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marL="0" lvl="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Junta Estatal del Agua/Reunión de </a:t>
          </a:r>
          <a:r>
            <a:rPr lang="es" sz="1600" b="1" i="0" u="none" strike="noStrike" kern="1200" dirty="0" err="1">
              <a:solidFill>
                <a:srgbClr val="FFFFFF"/>
              </a:solidFill>
              <a:latin typeface="Arial"/>
              <a:ea typeface="+mn-ea"/>
              <a:cs typeface="Arial"/>
            </a:rPr>
            <a:t>Allensworth</a:t>
          </a:r>
        </a:p>
        <a:p>
          <a:pPr marL="0" lvl="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25 de marzo de 2024</a:t>
          </a:r>
        </a:p>
      </dgm:t>
    </dgm:pt>
    <dgm:pt modelId="{142D01DE-50F3-4EFA-8A54-5C2EAC2C8C2E}" type="sibTrans" cxnId="{3B2C1888-5692-4DA5-AE09-C83282CC3625}">
      <dgm:prSet custT="1"/>
      <dgm:spPr/>
      <dgm:t>
        <a:bodyPr/>
        <a:lstStyle/>
        <a:p>
          <a:endParaRPr lang="en-US" sz="200"/>
        </a:p>
      </dgm:t>
    </dgm:pt>
    <dgm:pt modelId="{C687905C-974A-42D9-82C2-6A9A54E7CAF6}" type="parTrans" cxnId="{B8330B67-0D80-46B2-AD70-79597D40195A}">
      <dgm:prSet custT="1"/>
      <dgm:spPr/>
      <dgm:t>
        <a:bodyPr/>
        <a:lstStyle/>
        <a:p>
          <a:endParaRPr lang="en-US" sz="1200"/>
        </a:p>
      </dgm:t>
    </dgm:pt>
    <dgm:pt modelId="{9B7BB14A-2C9E-4A27-9E6F-CB3855A2670E}">
      <dgm:prSet phldrT="[Text]" custT="1"/>
      <dgm:spPr>
        <a:solidFill>
          <a:schemeClr val="accent2">
            <a:lumMod val="75000"/>
          </a:schemeClr>
        </a:solidFill>
      </dgm:spPr>
      <dgm:t>
        <a:bodyPr>
          <a:noAutofit/>
        </a:bodyPr>
        <a:lstStyle/>
        <a:p>
          <a:pPr rtl="0"/>
          <a:r>
            <a:rPr lang="es" sz="1600" b="1" i="0" u="none" strike="noStrike" dirty="0">
              <a:latin typeface="Arial"/>
              <a:cs typeface="Arial"/>
            </a:rPr>
            <a:t>Aviso público</a:t>
          </a:r>
          <a:endParaRPr lang="es" sz="1600" b="0" i="0" u="none" strike="noStrike" dirty="0">
            <a:latin typeface="Arial"/>
            <a:cs typeface="Arial"/>
          </a:endParaRPr>
        </a:p>
        <a:p>
          <a:pPr rtl="0"/>
          <a:r>
            <a:rPr lang="es" sz="1600" b="0" i="0" u="none" strike="noStrike">
              <a:latin typeface="Arial"/>
              <a:cs typeface="Arial"/>
            </a:rPr>
            <a:t>13 de mayo de 2024</a:t>
          </a:r>
        </a:p>
      </dgm:t>
    </dgm:pt>
    <dgm:pt modelId="{727C5AFE-030F-4827-9BE6-F888CAEEE22D}" type="sibTrans" cxnId="{B8330B67-0D80-46B2-AD70-79597D40195A}">
      <dgm:prSet custT="1"/>
      <dgm:spPr/>
      <dgm:t>
        <a:bodyPr/>
        <a:lstStyle/>
        <a:p>
          <a:endParaRPr lang="en-US" sz="200"/>
        </a:p>
      </dgm:t>
    </dgm:pt>
    <dgm:pt modelId="{7CB20964-86C7-4921-B568-3C06D3629C6F}" type="parTrans" cxnId="{C9FA8CBA-FDE1-45E7-B878-F7E8E6CCF367}">
      <dgm:prSet custT="1"/>
      <dgm:spPr/>
      <dgm:t>
        <a:bodyPr/>
        <a:lstStyle/>
        <a:p>
          <a:endParaRPr lang="en-US" sz="1200"/>
        </a:p>
      </dgm:t>
    </dgm:pt>
    <dgm:pt modelId="{F1477025-23FE-40CD-946D-2E3207E17B5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marL="0" lvl="0" algn="ctr" defTabSz="711200" rtl="0">
            <a:lnSpc>
              <a:spcPct val="90000"/>
            </a:lnSpc>
            <a:spcBef>
              <a:spcPct val="0"/>
            </a:spcBef>
            <a:spcAft>
              <a:spcPct val="35000"/>
            </a:spcAft>
            <a:buNone/>
          </a:pPr>
          <a:r>
            <a:rPr lang="es" sz="1600" b="1" i="0" u="none" strike="noStrike" kern="1200">
              <a:solidFill>
                <a:srgbClr val="FFFFFF"/>
              </a:solidFill>
              <a:latin typeface="Arial"/>
              <a:ea typeface="+mn-ea"/>
              <a:cs typeface="Arial"/>
            </a:rPr>
            <a:t>Comienzo del plazo para recibir comentarios del público</a:t>
          </a:r>
          <a:endParaRPr lang="es" sz="1600" b="0" i="0" u="none" strike="noStrike" kern="1200">
            <a:solidFill>
              <a:srgbClr val="FFFFFF"/>
            </a:solidFill>
            <a:latin typeface="Arial"/>
            <a:ea typeface="+mn-ea"/>
            <a:cs typeface="Arial"/>
          </a:endParaRPr>
        </a:p>
        <a:p>
          <a:pPr marL="0" lvl="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13 de mayo de 2024</a:t>
          </a:r>
        </a:p>
      </dgm:t>
    </dgm:pt>
    <dgm:pt modelId="{25004728-F8B5-497D-B491-7628B586A076}" type="sibTrans" cxnId="{C9FA8CBA-FDE1-45E7-B878-F7E8E6CCF367}">
      <dgm:prSet custT="1"/>
      <dgm:spPr/>
      <dgm:t>
        <a:bodyPr/>
        <a:lstStyle/>
        <a:p>
          <a:endParaRPr lang="en-US" sz="200"/>
        </a:p>
      </dgm:t>
    </dgm:pt>
    <dgm:pt modelId="{A24A69AA-394C-4AA5-BD1A-94374D09060B}" type="parTrans" cxnId="{4032360B-583E-4CF3-BF9E-3E97B6FD6975}">
      <dgm:prSet custT="1"/>
      <dgm:spPr/>
      <dgm:t>
        <a:bodyPr/>
        <a:lstStyle/>
        <a:p>
          <a:endParaRPr lang="en-US" sz="1200"/>
        </a:p>
      </dgm:t>
    </dgm:pt>
    <dgm:pt modelId="{F7C922BD-449E-4103-AE65-3D9E1EFF694A}">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marL="0" lvl="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Reunión pública</a:t>
          </a:r>
        </a:p>
        <a:p>
          <a:pPr marL="0" lvl="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13 de junio de 2024</a:t>
          </a:r>
        </a:p>
      </dgm:t>
    </dgm:pt>
    <dgm:pt modelId="{370A552E-FE9E-47F6-B138-4CA921132C5A}" type="sibTrans" cxnId="{4032360B-583E-4CF3-BF9E-3E97B6FD6975}">
      <dgm:prSet custT="1"/>
      <dgm:spPr/>
      <dgm:t>
        <a:bodyPr/>
        <a:lstStyle/>
        <a:p>
          <a:endParaRPr lang="en-US" sz="200"/>
        </a:p>
      </dgm:t>
    </dgm:pt>
    <dgm:pt modelId="{2159A186-AF9C-4160-98EB-7D5D62338FB6}" type="parTrans" cxnId="{43BC8DFF-E2A1-46F3-B734-5C9FC6464955}">
      <dgm:prSet custT="1"/>
      <dgm:spPr/>
      <dgm:t>
        <a:bodyPr/>
        <a:lstStyle/>
        <a:p>
          <a:endParaRPr lang="en-US" sz="1200"/>
        </a:p>
      </dgm:t>
    </dgm:pt>
    <dgm:pt modelId="{FCE721DE-1AC4-4A48-AF1F-4F39D87D0823}">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rtl="0"/>
          <a:r>
            <a:rPr lang="es" sz="1600" b="1" i="0" u="none" strike="noStrike" kern="1200" dirty="0">
              <a:latin typeface="Arial"/>
              <a:cs typeface="Arial"/>
            </a:rPr>
            <a:t>Fin del plazo para recibir comentarios del </a:t>
          </a:r>
          <a:r>
            <a:rPr lang="es" sz="1600" b="1" i="0" u="none" strike="noStrike" kern="1200" dirty="0">
              <a:solidFill>
                <a:srgbClr val="FFFFFF"/>
              </a:solidFill>
              <a:latin typeface="Arial"/>
              <a:ea typeface="+mn-ea"/>
              <a:cs typeface="Arial"/>
            </a:rPr>
            <a:t>público</a:t>
          </a:r>
        </a:p>
        <a:p>
          <a:pPr rtl="0"/>
          <a:r>
            <a:rPr lang="es" sz="1600" b="0" i="0" u="none" strike="noStrike" kern="1200" dirty="0">
              <a:latin typeface="Arial"/>
              <a:cs typeface="Arial"/>
            </a:rPr>
            <a:t>20 de junio de 2024</a:t>
          </a:r>
        </a:p>
      </dgm:t>
    </dgm:pt>
    <dgm:pt modelId="{A2AE9949-C990-462C-BF67-B6E3F9ADDB7D}" type="sibTrans" cxnId="{43BC8DFF-E2A1-46F3-B734-5C9FC6464955}">
      <dgm:prSet custT="1"/>
      <dgm:spPr/>
      <dgm:t>
        <a:bodyPr/>
        <a:lstStyle/>
        <a:p>
          <a:endParaRPr lang="en-US" sz="200"/>
        </a:p>
      </dgm:t>
    </dgm:pt>
    <dgm:pt modelId="{746B35A5-2DDB-462F-B874-E1D34CE0925B}" type="parTrans" cxnId="{E35988B4-03D5-4681-939A-D6E4E5F26CA1}">
      <dgm:prSet custT="1"/>
      <dgm:spPr/>
      <dgm:t>
        <a:bodyPr/>
        <a:lstStyle/>
        <a:p>
          <a:endParaRPr lang="en-US" sz="1200"/>
        </a:p>
      </dgm:t>
    </dgm:pt>
    <dgm:pt modelId="{15CB8F02-8E6D-4382-85B3-D79E1522316B}">
      <dgm:prSet phldrT="[Text]" custT="1"/>
      <dgm:spPr>
        <a:solidFill>
          <a:srgbClr val="009DD9">
            <a:lumMod val="75000"/>
          </a:srgbClr>
        </a:solidFill>
        <a:ln w="12700" cap="flat" cmpd="sng" algn="ctr">
          <a:solidFill>
            <a:prstClr val="white">
              <a:hueOff val="0"/>
              <a:satOff val="0"/>
              <a:lumOff val="0"/>
              <a:alphaOff val="0"/>
            </a:prstClr>
          </a:solidFill>
          <a:prstDash val="solid"/>
          <a:miter lim="800000"/>
        </a:ln>
      </dgm:spPr>
      <dgm:t>
        <a:bodyPr spcFirstLastPara="0" vert="horz" wrap="square" lIns="113792" tIns="113792" rIns="113792" bIns="113792" numCol="1" spcCol="1270" anchor="ctr" anchorCtr="0">
          <a:noAutofit/>
        </a:bodyPr>
        <a:lstStyle/>
        <a:p>
          <a:pPr marL="0" lvl="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Próximo paso: Nombramiento legal de un administrador</a:t>
          </a:r>
        </a:p>
      </dgm:t>
    </dgm:pt>
    <dgm:pt modelId="{68A6E543-818C-4930-A028-B99A827C8A6B}" type="sibTrans" cxnId="{E35988B4-03D5-4681-939A-D6E4E5F26CA1}">
      <dgm:prSet custT="1"/>
      <dgm:spPr/>
      <dgm:t>
        <a:bodyPr/>
        <a:lstStyle/>
        <a:p>
          <a:endParaRPr lang="en-US" sz="1200"/>
        </a:p>
      </dgm:t>
    </dgm:pt>
    <dgm:pt modelId="{E957956A-FA27-4F46-A97B-15E22351A87A}" type="pres">
      <dgm:prSet presAssocID="{C3D5418D-B79F-40F1-8B6A-010F8E08B51D}" presName="Name0" presStyleCnt="0">
        <dgm:presLayoutVars>
          <dgm:dir/>
          <dgm:resizeHandles val="exact"/>
        </dgm:presLayoutVars>
      </dgm:prSet>
      <dgm:spPr/>
    </dgm:pt>
    <dgm:pt modelId="{F55C5BA8-AC08-4AF0-94BE-A6423F8FD205}" type="pres">
      <dgm:prSet presAssocID="{4399C80B-EAFA-4A62-BC2F-008D66A22853}" presName="node" presStyleLbl="node1" presStyleIdx="0" presStyleCnt="10">
        <dgm:presLayoutVars>
          <dgm:bulletEnabled val="1"/>
        </dgm:presLayoutVars>
      </dgm:prSet>
      <dgm:spPr>
        <a:xfrm>
          <a:off x="2033" y="148811"/>
          <a:ext cx="2178732" cy="1307239"/>
        </a:xfrm>
        <a:prstGeom prst="rect">
          <a:avLst/>
        </a:prstGeom>
      </dgm:spPr>
    </dgm:pt>
    <dgm:pt modelId="{DD96EC53-9610-471F-A10D-B16FC32BA192}" type="pres">
      <dgm:prSet presAssocID="{2A70B5D9-E2BD-4952-9CBF-4287E32CA6C5}" presName="sibTrans" presStyleLbl="sibTrans1D1" presStyleIdx="0" presStyleCnt="9"/>
      <dgm:spPr/>
    </dgm:pt>
    <dgm:pt modelId="{0703AF73-78C8-4D17-A62D-FE267E1BD95B}" type="pres">
      <dgm:prSet presAssocID="{2A70B5D9-E2BD-4952-9CBF-4287E32CA6C5}" presName="connectorText" presStyleLbl="sibTrans1D1" presStyleIdx="0" presStyleCnt="9"/>
      <dgm:spPr/>
    </dgm:pt>
    <dgm:pt modelId="{CBD5EA3D-2E86-490D-B5C4-95BE6C9B4750}" type="pres">
      <dgm:prSet presAssocID="{44CEA235-16A5-4962-B110-DF32E62C7472}" presName="node" presStyleLbl="node1" presStyleIdx="1" presStyleCnt="10" custScaleY="112146" custLinFactNeighborY="-63">
        <dgm:presLayoutVars>
          <dgm:bulletEnabled val="1"/>
        </dgm:presLayoutVars>
      </dgm:prSet>
      <dgm:spPr>
        <a:xfrm>
          <a:off x="2681874" y="68599"/>
          <a:ext cx="2178732" cy="1466016"/>
        </a:xfrm>
        <a:prstGeom prst="rect">
          <a:avLst/>
        </a:prstGeom>
      </dgm:spPr>
    </dgm:pt>
    <dgm:pt modelId="{8506512E-B702-4DA7-AFBD-1254B3381934}" type="pres">
      <dgm:prSet presAssocID="{026CF1DB-742B-4D88-9DC8-64881409F61B}" presName="sibTrans" presStyleLbl="sibTrans1D1" presStyleIdx="1" presStyleCnt="9"/>
      <dgm:spPr/>
    </dgm:pt>
    <dgm:pt modelId="{3D672403-C665-411F-9DBF-7F0D360EEBFB}" type="pres">
      <dgm:prSet presAssocID="{026CF1DB-742B-4D88-9DC8-64881409F61B}" presName="connectorText" presStyleLbl="sibTrans1D1" presStyleIdx="1" presStyleCnt="9"/>
      <dgm:spPr/>
    </dgm:pt>
    <dgm:pt modelId="{5EC7BE8E-5CE5-4D79-AFE1-3026673DA3C1}" type="pres">
      <dgm:prSet presAssocID="{F713E035-AC8E-4DA8-A1A3-1DF2DD8D8B3B}" presName="node" presStyleLbl="node1" presStyleIdx="2" presStyleCnt="10" custScaleY="112146" custLinFactNeighborY="-63">
        <dgm:presLayoutVars>
          <dgm:bulletEnabled val="1"/>
        </dgm:presLayoutVars>
      </dgm:prSet>
      <dgm:spPr>
        <a:xfrm>
          <a:off x="5361715" y="68599"/>
          <a:ext cx="2178732" cy="1466016"/>
        </a:xfrm>
        <a:prstGeom prst="rect">
          <a:avLst/>
        </a:prstGeom>
      </dgm:spPr>
    </dgm:pt>
    <dgm:pt modelId="{4CDAB752-1BAD-436E-AB76-BCE084B5DF6D}" type="pres">
      <dgm:prSet presAssocID="{C454048F-7D75-4D56-A737-CAB33D587E65}" presName="sibTrans" presStyleLbl="sibTrans1D1" presStyleIdx="2" presStyleCnt="9"/>
      <dgm:spPr/>
    </dgm:pt>
    <dgm:pt modelId="{3C6206FF-8C48-4809-9511-84E46E9C8849}" type="pres">
      <dgm:prSet presAssocID="{C454048F-7D75-4D56-A737-CAB33D587E65}" presName="connectorText" presStyleLbl="sibTrans1D1" presStyleIdx="2" presStyleCnt="9"/>
      <dgm:spPr/>
    </dgm:pt>
    <dgm:pt modelId="{0CF29037-45BB-4944-8BFD-3F1B27F8D163}" type="pres">
      <dgm:prSet presAssocID="{F7507BED-38EB-49ED-B7A6-8FCBA147F5C2}" presName="node" presStyleLbl="node1" presStyleIdx="3" presStyleCnt="10" custScaleY="112146" custLinFactNeighborY="-63">
        <dgm:presLayoutVars>
          <dgm:bulletEnabled val="1"/>
        </dgm:presLayoutVars>
      </dgm:prSet>
      <dgm:spPr>
        <a:xfrm>
          <a:off x="8041555" y="68599"/>
          <a:ext cx="2178732" cy="1466016"/>
        </a:xfrm>
        <a:prstGeom prst="rect">
          <a:avLst/>
        </a:prstGeom>
      </dgm:spPr>
    </dgm:pt>
    <dgm:pt modelId="{4330846E-433D-4763-AB99-ED17A24B4790}" type="pres">
      <dgm:prSet presAssocID="{2B322705-5FB1-4001-8F4B-6F045DBF7FB6}" presName="sibTrans" presStyleLbl="sibTrans1D1" presStyleIdx="3" presStyleCnt="9"/>
      <dgm:spPr/>
    </dgm:pt>
    <dgm:pt modelId="{1DA71184-BC90-46CE-9842-7844180859E2}" type="pres">
      <dgm:prSet presAssocID="{2B322705-5FB1-4001-8F4B-6F045DBF7FB6}" presName="connectorText" presStyleLbl="sibTrans1D1" presStyleIdx="3" presStyleCnt="9"/>
      <dgm:spPr/>
    </dgm:pt>
    <dgm:pt modelId="{D7E5890D-D0DA-49B9-B774-838BC9D1EEA8}" type="pres">
      <dgm:prSet presAssocID="{5797F4BB-12BF-4793-8734-927D81C28463}" presName="node" presStyleLbl="node1" presStyleIdx="4" presStyleCnt="10" custScaleY="112146" custLinFactNeighborY="-63">
        <dgm:presLayoutVars>
          <dgm:bulletEnabled val="1"/>
        </dgm:presLayoutVars>
      </dgm:prSet>
      <dgm:spPr>
        <a:xfrm>
          <a:off x="2033" y="2035724"/>
          <a:ext cx="2178732" cy="1466016"/>
        </a:xfrm>
        <a:prstGeom prst="rect">
          <a:avLst/>
        </a:prstGeom>
      </dgm:spPr>
    </dgm:pt>
    <dgm:pt modelId="{D9FC0548-3627-4283-83FB-5271E6BABD8B}" type="pres">
      <dgm:prSet presAssocID="{142D01DE-50F3-4EFA-8A54-5C2EAC2C8C2E}" presName="sibTrans" presStyleLbl="sibTrans1D1" presStyleIdx="4" presStyleCnt="9"/>
      <dgm:spPr/>
    </dgm:pt>
    <dgm:pt modelId="{B8E54A20-3A9B-4273-804D-A113732B9AAB}" type="pres">
      <dgm:prSet presAssocID="{142D01DE-50F3-4EFA-8A54-5C2EAC2C8C2E}" presName="connectorText" presStyleLbl="sibTrans1D1" presStyleIdx="4" presStyleCnt="9"/>
      <dgm:spPr/>
    </dgm:pt>
    <dgm:pt modelId="{4A83ACCC-87FF-4410-899F-FE0A4B3241E2}" type="pres">
      <dgm:prSet presAssocID="{9B7BB14A-2C9E-4A27-9E6F-CB3855A2670E}" presName="node" presStyleLbl="node1" presStyleIdx="5" presStyleCnt="10" custScaleY="112020">
        <dgm:presLayoutVars>
          <dgm:bulletEnabled val="1"/>
        </dgm:presLayoutVars>
      </dgm:prSet>
      <dgm:spPr/>
    </dgm:pt>
    <dgm:pt modelId="{07022091-9741-491D-A7BA-6A1A8293ACB4}" type="pres">
      <dgm:prSet presAssocID="{727C5AFE-030F-4827-9BE6-F888CAEEE22D}" presName="sibTrans" presStyleLbl="sibTrans1D1" presStyleIdx="5" presStyleCnt="9"/>
      <dgm:spPr/>
    </dgm:pt>
    <dgm:pt modelId="{58CEA55E-3861-4808-9916-17F58AC819A8}" type="pres">
      <dgm:prSet presAssocID="{727C5AFE-030F-4827-9BE6-F888CAEEE22D}" presName="connectorText" presStyleLbl="sibTrans1D1" presStyleIdx="5" presStyleCnt="9"/>
      <dgm:spPr/>
    </dgm:pt>
    <dgm:pt modelId="{9BB7CE4F-8E36-4721-8779-EC88B90FE589}" type="pres">
      <dgm:prSet presAssocID="{F1477025-23FE-40CD-946D-2E3207E17B53}" presName="node" presStyleLbl="node1" presStyleIdx="6" presStyleCnt="10" custScaleY="112020">
        <dgm:presLayoutVars>
          <dgm:bulletEnabled val="1"/>
        </dgm:presLayoutVars>
      </dgm:prSet>
      <dgm:spPr>
        <a:xfrm>
          <a:off x="5361715" y="2037371"/>
          <a:ext cx="2178732" cy="1464369"/>
        </a:xfrm>
        <a:prstGeom prst="rect">
          <a:avLst/>
        </a:prstGeom>
      </dgm:spPr>
    </dgm:pt>
    <dgm:pt modelId="{2FB29A95-317D-4D30-B48C-E6779598C515}" type="pres">
      <dgm:prSet presAssocID="{25004728-F8B5-497D-B491-7628B586A076}" presName="sibTrans" presStyleLbl="sibTrans1D1" presStyleIdx="6" presStyleCnt="9"/>
      <dgm:spPr/>
    </dgm:pt>
    <dgm:pt modelId="{9845581D-A468-4B0D-995D-428C99EBDBB5}" type="pres">
      <dgm:prSet presAssocID="{25004728-F8B5-497D-B491-7628B586A076}" presName="connectorText" presStyleLbl="sibTrans1D1" presStyleIdx="6" presStyleCnt="9"/>
      <dgm:spPr/>
    </dgm:pt>
    <dgm:pt modelId="{DF8201FB-943A-47B0-9280-EA558163EC5C}" type="pres">
      <dgm:prSet presAssocID="{F7C922BD-449E-4103-AE65-3D9E1EFF694A}" presName="node" presStyleLbl="node1" presStyleIdx="7" presStyleCnt="10">
        <dgm:presLayoutVars>
          <dgm:bulletEnabled val="1"/>
        </dgm:presLayoutVars>
      </dgm:prSet>
      <dgm:spPr>
        <a:xfrm>
          <a:off x="8041555" y="2115936"/>
          <a:ext cx="2178732" cy="1307239"/>
        </a:xfrm>
        <a:prstGeom prst="rect">
          <a:avLst/>
        </a:prstGeom>
      </dgm:spPr>
    </dgm:pt>
    <dgm:pt modelId="{C4863A3D-791B-403C-9635-33F59B7E63F2}" type="pres">
      <dgm:prSet presAssocID="{370A552E-FE9E-47F6-B138-4CA921132C5A}" presName="sibTrans" presStyleLbl="sibTrans1D1" presStyleIdx="7" presStyleCnt="9"/>
      <dgm:spPr/>
    </dgm:pt>
    <dgm:pt modelId="{A3E32471-7018-4FB8-B44A-B583F943FA96}" type="pres">
      <dgm:prSet presAssocID="{370A552E-FE9E-47F6-B138-4CA921132C5A}" presName="connectorText" presStyleLbl="sibTrans1D1" presStyleIdx="7" presStyleCnt="9"/>
      <dgm:spPr/>
    </dgm:pt>
    <dgm:pt modelId="{C85E6DC5-F632-47D3-9792-1EF3163AFC84}" type="pres">
      <dgm:prSet presAssocID="{FCE721DE-1AC4-4A48-AF1F-4F39D87D0823}" presName="node" presStyleLbl="node1" presStyleIdx="8" presStyleCnt="10">
        <dgm:presLayoutVars>
          <dgm:bulletEnabled val="1"/>
        </dgm:presLayoutVars>
      </dgm:prSet>
      <dgm:spPr>
        <a:xfrm>
          <a:off x="2033" y="4003673"/>
          <a:ext cx="2178732" cy="1307239"/>
        </a:xfrm>
        <a:prstGeom prst="rect">
          <a:avLst/>
        </a:prstGeom>
      </dgm:spPr>
    </dgm:pt>
    <dgm:pt modelId="{9DB33B1D-5621-4EF9-97BF-5FBF343DE878}" type="pres">
      <dgm:prSet presAssocID="{A2AE9949-C990-462C-BF67-B6E3F9ADDB7D}" presName="sibTrans" presStyleLbl="sibTrans1D1" presStyleIdx="8" presStyleCnt="9"/>
      <dgm:spPr/>
    </dgm:pt>
    <dgm:pt modelId="{967082EE-8C25-4D30-9093-83C72117A9D1}" type="pres">
      <dgm:prSet presAssocID="{A2AE9949-C990-462C-BF67-B6E3F9ADDB7D}" presName="connectorText" presStyleLbl="sibTrans1D1" presStyleIdx="8" presStyleCnt="9"/>
      <dgm:spPr/>
    </dgm:pt>
    <dgm:pt modelId="{E70D6569-C624-43A7-9064-EF5115D3594B}" type="pres">
      <dgm:prSet presAssocID="{15CB8F02-8E6D-4382-85B3-D79E1522316B}" presName="node" presStyleLbl="node1" presStyleIdx="9" presStyleCnt="10">
        <dgm:presLayoutVars>
          <dgm:bulletEnabled val="1"/>
        </dgm:presLayoutVars>
      </dgm:prSet>
      <dgm:spPr>
        <a:xfrm>
          <a:off x="2681874" y="4003673"/>
          <a:ext cx="2178732" cy="1307239"/>
        </a:xfrm>
        <a:prstGeom prst="rect">
          <a:avLst/>
        </a:prstGeom>
      </dgm:spPr>
    </dgm:pt>
  </dgm:ptLst>
  <dgm:cxnLst>
    <dgm:cxn modelId="{84A79F01-B649-4C0B-85B9-9C61D534EF8A}" type="presOf" srcId="{C454048F-7D75-4D56-A737-CAB33D587E65}" destId="{4CDAB752-1BAD-436E-AB76-BCE084B5DF6D}" srcOrd="0" destOrd="0" presId="urn:microsoft.com/office/officeart/2005/8/layout/bProcess3"/>
    <dgm:cxn modelId="{82F0E002-2B4C-4E82-84FB-02B2BB25A207}" srcId="{C3D5418D-B79F-40F1-8B6A-010F8E08B51D}" destId="{F7507BED-38EB-49ED-B7A6-8FCBA147F5C2}" srcOrd="3" destOrd="0" parTransId="{D494E599-DF48-4CB9-ACEF-B3A64338A6A0}" sibTransId="{2B322705-5FB1-4001-8F4B-6F045DBF7FB6}"/>
    <dgm:cxn modelId="{F754F104-9D6B-47E1-9874-C3716FFDD769}" type="presOf" srcId="{727C5AFE-030F-4827-9BE6-F888CAEEE22D}" destId="{07022091-9741-491D-A7BA-6A1A8293ACB4}" srcOrd="0" destOrd="0" presId="urn:microsoft.com/office/officeart/2005/8/layout/bProcess3"/>
    <dgm:cxn modelId="{4032360B-583E-4CF3-BF9E-3E97B6FD6975}" srcId="{C3D5418D-B79F-40F1-8B6A-010F8E08B51D}" destId="{F7C922BD-449E-4103-AE65-3D9E1EFF694A}" srcOrd="7" destOrd="0" parTransId="{A24A69AA-394C-4AA5-BD1A-94374D09060B}" sibTransId="{370A552E-FE9E-47F6-B138-4CA921132C5A}"/>
    <dgm:cxn modelId="{7E08E119-D039-45B9-8950-306F0279E2C4}" srcId="{C3D5418D-B79F-40F1-8B6A-010F8E08B51D}" destId="{4399C80B-EAFA-4A62-BC2F-008D66A22853}" srcOrd="0" destOrd="0" parTransId="{A19E7A3B-F4C5-412D-B4B5-F582025B2AA7}" sibTransId="{2A70B5D9-E2BD-4952-9CBF-4287E32CA6C5}"/>
    <dgm:cxn modelId="{2437EE1C-8E78-4B87-9CBD-497E2FB70B71}" type="presOf" srcId="{F7507BED-38EB-49ED-B7A6-8FCBA147F5C2}" destId="{0CF29037-45BB-4944-8BFD-3F1B27F8D163}" srcOrd="0" destOrd="0" presId="urn:microsoft.com/office/officeart/2005/8/layout/bProcess3"/>
    <dgm:cxn modelId="{0B07FC1D-F1F9-4733-AF24-EEFBF95735B8}" type="presOf" srcId="{25004728-F8B5-497D-B491-7628B586A076}" destId="{9845581D-A468-4B0D-995D-428C99EBDBB5}" srcOrd="1" destOrd="0" presId="urn:microsoft.com/office/officeart/2005/8/layout/bProcess3"/>
    <dgm:cxn modelId="{EE28C21F-DD60-4C91-8BA7-0CC430423855}" type="presOf" srcId="{F713E035-AC8E-4DA8-A1A3-1DF2DD8D8B3B}" destId="{5EC7BE8E-5CE5-4D79-AFE1-3026673DA3C1}" srcOrd="0" destOrd="0" presId="urn:microsoft.com/office/officeart/2005/8/layout/bProcess3"/>
    <dgm:cxn modelId="{153EF61F-4184-4270-8CD9-A9BA3EED1420}" type="presOf" srcId="{A2AE9949-C990-462C-BF67-B6E3F9ADDB7D}" destId="{9DB33B1D-5621-4EF9-97BF-5FBF343DE878}" srcOrd="0" destOrd="0" presId="urn:microsoft.com/office/officeart/2005/8/layout/bProcess3"/>
    <dgm:cxn modelId="{FB9FA032-C6B6-4EC8-B5D2-24706611DB34}" type="presOf" srcId="{026CF1DB-742B-4D88-9DC8-64881409F61B}" destId="{3D672403-C665-411F-9DBF-7F0D360EEBFB}" srcOrd="1" destOrd="0" presId="urn:microsoft.com/office/officeart/2005/8/layout/bProcess3"/>
    <dgm:cxn modelId="{DACD7035-3E5E-48C9-8D42-6CE643B7CAFA}" type="presOf" srcId="{15CB8F02-8E6D-4382-85B3-D79E1522316B}" destId="{E70D6569-C624-43A7-9064-EF5115D3594B}" srcOrd="0" destOrd="0" presId="urn:microsoft.com/office/officeart/2005/8/layout/bProcess3"/>
    <dgm:cxn modelId="{71D98235-8F17-42B0-85FB-AF46BF923FC9}" srcId="{C3D5418D-B79F-40F1-8B6A-010F8E08B51D}" destId="{44CEA235-16A5-4962-B110-DF32E62C7472}" srcOrd="1" destOrd="0" parTransId="{C7C19F37-771F-4207-B9CA-B7177E393786}" sibTransId="{026CF1DB-742B-4D88-9DC8-64881409F61B}"/>
    <dgm:cxn modelId="{DD014661-29C9-43E0-9B97-7D0A8D3C8A0F}" type="presOf" srcId="{2A70B5D9-E2BD-4952-9CBF-4287E32CA6C5}" destId="{DD96EC53-9610-471F-A10D-B16FC32BA192}" srcOrd="0" destOrd="0" presId="urn:microsoft.com/office/officeart/2005/8/layout/bProcess3"/>
    <dgm:cxn modelId="{DC10AC43-8DEE-4FE7-96A8-E97AD6BC6060}" type="presOf" srcId="{5797F4BB-12BF-4793-8734-927D81C28463}" destId="{D7E5890D-D0DA-49B9-B774-838BC9D1EEA8}" srcOrd="0" destOrd="0" presId="urn:microsoft.com/office/officeart/2005/8/layout/bProcess3"/>
    <dgm:cxn modelId="{DB983066-371C-423F-BD67-169ADFEF200C}" type="presOf" srcId="{142D01DE-50F3-4EFA-8A54-5C2EAC2C8C2E}" destId="{B8E54A20-3A9B-4273-804D-A113732B9AAB}" srcOrd="1" destOrd="0" presId="urn:microsoft.com/office/officeart/2005/8/layout/bProcess3"/>
    <dgm:cxn modelId="{B8330B67-0D80-46B2-AD70-79597D40195A}" srcId="{C3D5418D-B79F-40F1-8B6A-010F8E08B51D}" destId="{9B7BB14A-2C9E-4A27-9E6F-CB3855A2670E}" srcOrd="5" destOrd="0" parTransId="{C687905C-974A-42D9-82C2-6A9A54E7CAF6}" sibTransId="{727C5AFE-030F-4827-9BE6-F888CAEEE22D}"/>
    <dgm:cxn modelId="{78526269-B77F-4922-9D6B-37D4821D7831}" type="presOf" srcId="{A2AE9949-C990-462C-BF67-B6E3F9ADDB7D}" destId="{967082EE-8C25-4D30-9093-83C72117A9D1}" srcOrd="1" destOrd="0" presId="urn:microsoft.com/office/officeart/2005/8/layout/bProcess3"/>
    <dgm:cxn modelId="{68C60D6B-F823-4974-ABBD-242B2310519F}" type="presOf" srcId="{C454048F-7D75-4D56-A737-CAB33D587E65}" destId="{3C6206FF-8C48-4809-9511-84E46E9C8849}" srcOrd="1" destOrd="0" presId="urn:microsoft.com/office/officeart/2005/8/layout/bProcess3"/>
    <dgm:cxn modelId="{BE8D346B-8C6B-4827-8839-637344D83D29}" type="presOf" srcId="{370A552E-FE9E-47F6-B138-4CA921132C5A}" destId="{C4863A3D-791B-403C-9635-33F59B7E63F2}" srcOrd="0" destOrd="0" presId="urn:microsoft.com/office/officeart/2005/8/layout/bProcess3"/>
    <dgm:cxn modelId="{B6A1F04F-0F0E-46AF-A573-130224AD4BE5}" type="presOf" srcId="{44CEA235-16A5-4962-B110-DF32E62C7472}" destId="{CBD5EA3D-2E86-490D-B5C4-95BE6C9B4750}" srcOrd="0" destOrd="0" presId="urn:microsoft.com/office/officeart/2005/8/layout/bProcess3"/>
    <dgm:cxn modelId="{DA9FA773-BA02-4813-81D2-FF3515D2A186}" type="presOf" srcId="{2B322705-5FB1-4001-8F4B-6F045DBF7FB6}" destId="{1DA71184-BC90-46CE-9842-7844180859E2}" srcOrd="1" destOrd="0" presId="urn:microsoft.com/office/officeart/2005/8/layout/bProcess3"/>
    <dgm:cxn modelId="{8E8EF37A-188B-4733-94B6-4CC7CB99BC84}" type="presOf" srcId="{142D01DE-50F3-4EFA-8A54-5C2EAC2C8C2E}" destId="{D9FC0548-3627-4283-83FB-5271E6BABD8B}" srcOrd="0" destOrd="0" presId="urn:microsoft.com/office/officeart/2005/8/layout/bProcess3"/>
    <dgm:cxn modelId="{B5845380-DC96-4646-9782-1637135DBA18}" type="presOf" srcId="{9B7BB14A-2C9E-4A27-9E6F-CB3855A2670E}" destId="{4A83ACCC-87FF-4410-899F-FE0A4B3241E2}" srcOrd="0" destOrd="0" presId="urn:microsoft.com/office/officeart/2005/8/layout/bProcess3"/>
    <dgm:cxn modelId="{3B2C1888-5692-4DA5-AE09-C83282CC3625}" srcId="{C3D5418D-B79F-40F1-8B6A-010F8E08B51D}" destId="{5797F4BB-12BF-4793-8734-927D81C28463}" srcOrd="4" destOrd="0" parTransId="{1B8A46D2-6494-4B48-9F13-5151C0BB68F5}" sibTransId="{142D01DE-50F3-4EFA-8A54-5C2EAC2C8C2E}"/>
    <dgm:cxn modelId="{47EB448E-6199-48C5-A208-3E7C24ED1400}" type="presOf" srcId="{370A552E-FE9E-47F6-B138-4CA921132C5A}" destId="{A3E32471-7018-4FB8-B44A-B583F943FA96}" srcOrd="1" destOrd="0" presId="urn:microsoft.com/office/officeart/2005/8/layout/bProcess3"/>
    <dgm:cxn modelId="{DAE52E9A-A8C7-4E25-A7D9-2738D52C9C7A}" type="presOf" srcId="{727C5AFE-030F-4827-9BE6-F888CAEEE22D}" destId="{58CEA55E-3861-4808-9916-17F58AC819A8}" srcOrd="1" destOrd="0" presId="urn:microsoft.com/office/officeart/2005/8/layout/bProcess3"/>
    <dgm:cxn modelId="{AFBAD8B1-A037-4F73-B17B-CD97BD4E5820}" type="presOf" srcId="{C3D5418D-B79F-40F1-8B6A-010F8E08B51D}" destId="{E957956A-FA27-4F46-A97B-15E22351A87A}" srcOrd="0" destOrd="0" presId="urn:microsoft.com/office/officeart/2005/8/layout/bProcess3"/>
    <dgm:cxn modelId="{53E518B4-9B6F-425D-97E0-A069CA490F4C}" type="presOf" srcId="{4399C80B-EAFA-4A62-BC2F-008D66A22853}" destId="{F55C5BA8-AC08-4AF0-94BE-A6423F8FD205}" srcOrd="0" destOrd="0" presId="urn:microsoft.com/office/officeart/2005/8/layout/bProcess3"/>
    <dgm:cxn modelId="{E35988B4-03D5-4681-939A-D6E4E5F26CA1}" srcId="{C3D5418D-B79F-40F1-8B6A-010F8E08B51D}" destId="{15CB8F02-8E6D-4382-85B3-D79E1522316B}" srcOrd="9" destOrd="0" parTransId="{746B35A5-2DDB-462F-B874-E1D34CE0925B}" sibTransId="{68A6E543-818C-4930-A028-B99A827C8A6B}"/>
    <dgm:cxn modelId="{C9FA8CBA-FDE1-45E7-B878-F7E8E6CCF367}" srcId="{C3D5418D-B79F-40F1-8B6A-010F8E08B51D}" destId="{F1477025-23FE-40CD-946D-2E3207E17B53}" srcOrd="6" destOrd="0" parTransId="{7CB20964-86C7-4921-B568-3C06D3629C6F}" sibTransId="{25004728-F8B5-497D-B491-7628B586A076}"/>
    <dgm:cxn modelId="{21F9D7BB-34AC-432A-B56B-2B07A1FA2D8B}" type="presOf" srcId="{026CF1DB-742B-4D88-9DC8-64881409F61B}" destId="{8506512E-B702-4DA7-AFBD-1254B3381934}" srcOrd="0" destOrd="0" presId="urn:microsoft.com/office/officeart/2005/8/layout/bProcess3"/>
    <dgm:cxn modelId="{C9240CCC-A2BF-4291-95F5-61A09D5455B5}" type="presOf" srcId="{2B322705-5FB1-4001-8F4B-6F045DBF7FB6}" destId="{4330846E-433D-4763-AB99-ED17A24B4790}" srcOrd="0" destOrd="0" presId="urn:microsoft.com/office/officeart/2005/8/layout/bProcess3"/>
    <dgm:cxn modelId="{15DC61D0-3447-4075-8042-A7C115B48308}" type="presOf" srcId="{F7C922BD-449E-4103-AE65-3D9E1EFF694A}" destId="{DF8201FB-943A-47B0-9280-EA558163EC5C}" srcOrd="0" destOrd="0" presId="urn:microsoft.com/office/officeart/2005/8/layout/bProcess3"/>
    <dgm:cxn modelId="{B89408ED-C46D-4E11-9B93-46195D34AD06}" type="presOf" srcId="{25004728-F8B5-497D-B491-7628B586A076}" destId="{2FB29A95-317D-4D30-B48C-E6779598C515}" srcOrd="0" destOrd="0" presId="urn:microsoft.com/office/officeart/2005/8/layout/bProcess3"/>
    <dgm:cxn modelId="{473F74F0-474F-483C-BA22-E46338D881B5}" type="presOf" srcId="{FCE721DE-1AC4-4A48-AF1F-4F39D87D0823}" destId="{C85E6DC5-F632-47D3-9792-1EF3163AFC84}" srcOrd="0" destOrd="0" presId="urn:microsoft.com/office/officeart/2005/8/layout/bProcess3"/>
    <dgm:cxn modelId="{F00B87F3-0E10-4E8C-9638-28DE5A1791DA}" type="presOf" srcId="{F1477025-23FE-40CD-946D-2E3207E17B53}" destId="{9BB7CE4F-8E36-4721-8779-EC88B90FE589}" srcOrd="0" destOrd="0" presId="urn:microsoft.com/office/officeart/2005/8/layout/bProcess3"/>
    <dgm:cxn modelId="{57FD1EF6-A49E-4EA1-9F2D-299E2B828A47}" type="presOf" srcId="{2A70B5D9-E2BD-4952-9CBF-4287E32CA6C5}" destId="{0703AF73-78C8-4D17-A62D-FE267E1BD95B}" srcOrd="1" destOrd="0" presId="urn:microsoft.com/office/officeart/2005/8/layout/bProcess3"/>
    <dgm:cxn modelId="{F47D49FA-891B-431F-B1FD-2CB1DB1A70D2}" srcId="{C3D5418D-B79F-40F1-8B6A-010F8E08B51D}" destId="{F713E035-AC8E-4DA8-A1A3-1DF2DD8D8B3B}" srcOrd="2" destOrd="0" parTransId="{31BB83B2-1E97-4027-AF00-E73B4F1CF152}" sibTransId="{C454048F-7D75-4D56-A737-CAB33D587E65}"/>
    <dgm:cxn modelId="{43BC8DFF-E2A1-46F3-B734-5C9FC6464955}" srcId="{C3D5418D-B79F-40F1-8B6A-010F8E08B51D}" destId="{FCE721DE-1AC4-4A48-AF1F-4F39D87D0823}" srcOrd="8" destOrd="0" parTransId="{2159A186-AF9C-4160-98EB-7D5D62338FB6}" sibTransId="{A2AE9949-C990-462C-BF67-B6E3F9ADDB7D}"/>
    <dgm:cxn modelId="{A574FC08-06C1-421F-A3F1-1BC7B475B1CB}" type="presParOf" srcId="{E957956A-FA27-4F46-A97B-15E22351A87A}" destId="{F55C5BA8-AC08-4AF0-94BE-A6423F8FD205}" srcOrd="0" destOrd="0" presId="urn:microsoft.com/office/officeart/2005/8/layout/bProcess3"/>
    <dgm:cxn modelId="{6EE8CA8B-5540-48E8-B113-53CAB467682E}" type="presParOf" srcId="{E957956A-FA27-4F46-A97B-15E22351A87A}" destId="{DD96EC53-9610-471F-A10D-B16FC32BA192}" srcOrd="1" destOrd="0" presId="urn:microsoft.com/office/officeart/2005/8/layout/bProcess3"/>
    <dgm:cxn modelId="{F892F35B-C9B2-44BA-B6FB-2C7462FA4769}" type="presParOf" srcId="{DD96EC53-9610-471F-A10D-B16FC32BA192}" destId="{0703AF73-78C8-4D17-A62D-FE267E1BD95B}" srcOrd="0" destOrd="0" presId="urn:microsoft.com/office/officeart/2005/8/layout/bProcess3"/>
    <dgm:cxn modelId="{6DF52179-DCF7-4738-ABEC-71B7A9E354F9}" type="presParOf" srcId="{E957956A-FA27-4F46-A97B-15E22351A87A}" destId="{CBD5EA3D-2E86-490D-B5C4-95BE6C9B4750}" srcOrd="2" destOrd="0" presId="urn:microsoft.com/office/officeart/2005/8/layout/bProcess3"/>
    <dgm:cxn modelId="{8CD02F0F-0EE3-4AE9-A707-85C90CA5A9D0}" type="presParOf" srcId="{E957956A-FA27-4F46-A97B-15E22351A87A}" destId="{8506512E-B702-4DA7-AFBD-1254B3381934}" srcOrd="3" destOrd="0" presId="urn:microsoft.com/office/officeart/2005/8/layout/bProcess3"/>
    <dgm:cxn modelId="{63C92489-ECEE-4FB2-8503-DC3DEBE9777C}" type="presParOf" srcId="{8506512E-B702-4DA7-AFBD-1254B3381934}" destId="{3D672403-C665-411F-9DBF-7F0D360EEBFB}" srcOrd="0" destOrd="0" presId="urn:microsoft.com/office/officeart/2005/8/layout/bProcess3"/>
    <dgm:cxn modelId="{62F9A81D-251A-4D79-8CC7-2A275842C5E2}" type="presParOf" srcId="{E957956A-FA27-4F46-A97B-15E22351A87A}" destId="{5EC7BE8E-5CE5-4D79-AFE1-3026673DA3C1}" srcOrd="4" destOrd="0" presId="urn:microsoft.com/office/officeart/2005/8/layout/bProcess3"/>
    <dgm:cxn modelId="{EA9F5D34-8CB4-4FF2-B82D-3DCD924CEA53}" type="presParOf" srcId="{E957956A-FA27-4F46-A97B-15E22351A87A}" destId="{4CDAB752-1BAD-436E-AB76-BCE084B5DF6D}" srcOrd="5" destOrd="0" presId="urn:microsoft.com/office/officeart/2005/8/layout/bProcess3"/>
    <dgm:cxn modelId="{132E2632-156A-4FA0-974C-E1590AAD3645}" type="presParOf" srcId="{4CDAB752-1BAD-436E-AB76-BCE084B5DF6D}" destId="{3C6206FF-8C48-4809-9511-84E46E9C8849}" srcOrd="0" destOrd="0" presId="urn:microsoft.com/office/officeart/2005/8/layout/bProcess3"/>
    <dgm:cxn modelId="{D777B313-68FA-4043-B612-787114BAF5E6}" type="presParOf" srcId="{E957956A-FA27-4F46-A97B-15E22351A87A}" destId="{0CF29037-45BB-4944-8BFD-3F1B27F8D163}" srcOrd="6" destOrd="0" presId="urn:microsoft.com/office/officeart/2005/8/layout/bProcess3"/>
    <dgm:cxn modelId="{CB382DBB-948F-452E-BDD9-05E189233747}" type="presParOf" srcId="{E957956A-FA27-4F46-A97B-15E22351A87A}" destId="{4330846E-433D-4763-AB99-ED17A24B4790}" srcOrd="7" destOrd="0" presId="urn:microsoft.com/office/officeart/2005/8/layout/bProcess3"/>
    <dgm:cxn modelId="{BED86BA7-3B03-4E98-AAD6-7FB91B3ACD50}" type="presParOf" srcId="{4330846E-433D-4763-AB99-ED17A24B4790}" destId="{1DA71184-BC90-46CE-9842-7844180859E2}" srcOrd="0" destOrd="0" presId="urn:microsoft.com/office/officeart/2005/8/layout/bProcess3"/>
    <dgm:cxn modelId="{8105683F-E2FD-4076-AEB1-9388C604BEBB}" type="presParOf" srcId="{E957956A-FA27-4F46-A97B-15E22351A87A}" destId="{D7E5890D-D0DA-49B9-B774-838BC9D1EEA8}" srcOrd="8" destOrd="0" presId="urn:microsoft.com/office/officeart/2005/8/layout/bProcess3"/>
    <dgm:cxn modelId="{FE952B22-E167-40F4-8AA8-02463254E4D6}" type="presParOf" srcId="{E957956A-FA27-4F46-A97B-15E22351A87A}" destId="{D9FC0548-3627-4283-83FB-5271E6BABD8B}" srcOrd="9" destOrd="0" presId="urn:microsoft.com/office/officeart/2005/8/layout/bProcess3"/>
    <dgm:cxn modelId="{DBB14D50-195B-4CBF-903A-384452A18C1F}" type="presParOf" srcId="{D9FC0548-3627-4283-83FB-5271E6BABD8B}" destId="{B8E54A20-3A9B-4273-804D-A113732B9AAB}" srcOrd="0" destOrd="0" presId="urn:microsoft.com/office/officeart/2005/8/layout/bProcess3"/>
    <dgm:cxn modelId="{C9B556E9-AE7E-40C3-86FD-D6627D48A4CD}" type="presParOf" srcId="{E957956A-FA27-4F46-A97B-15E22351A87A}" destId="{4A83ACCC-87FF-4410-899F-FE0A4B3241E2}" srcOrd="10" destOrd="0" presId="urn:microsoft.com/office/officeart/2005/8/layout/bProcess3"/>
    <dgm:cxn modelId="{E8E0725D-9FCC-4369-B1F5-20F62DBC6CA4}" type="presParOf" srcId="{E957956A-FA27-4F46-A97B-15E22351A87A}" destId="{07022091-9741-491D-A7BA-6A1A8293ACB4}" srcOrd="11" destOrd="0" presId="urn:microsoft.com/office/officeart/2005/8/layout/bProcess3"/>
    <dgm:cxn modelId="{80151189-DF1B-4286-9CB7-36F9670AF8B2}" type="presParOf" srcId="{07022091-9741-491D-A7BA-6A1A8293ACB4}" destId="{58CEA55E-3861-4808-9916-17F58AC819A8}" srcOrd="0" destOrd="0" presId="urn:microsoft.com/office/officeart/2005/8/layout/bProcess3"/>
    <dgm:cxn modelId="{E4E60EE6-CDA8-43D1-883A-FA040E307152}" type="presParOf" srcId="{E957956A-FA27-4F46-A97B-15E22351A87A}" destId="{9BB7CE4F-8E36-4721-8779-EC88B90FE589}" srcOrd="12" destOrd="0" presId="urn:microsoft.com/office/officeart/2005/8/layout/bProcess3"/>
    <dgm:cxn modelId="{BBEE5832-2C80-40C2-942B-355876644192}" type="presParOf" srcId="{E957956A-FA27-4F46-A97B-15E22351A87A}" destId="{2FB29A95-317D-4D30-B48C-E6779598C515}" srcOrd="13" destOrd="0" presId="urn:microsoft.com/office/officeart/2005/8/layout/bProcess3"/>
    <dgm:cxn modelId="{DD22084D-28C6-4DE2-980B-AAF1F256DBA5}" type="presParOf" srcId="{2FB29A95-317D-4D30-B48C-E6779598C515}" destId="{9845581D-A468-4B0D-995D-428C99EBDBB5}" srcOrd="0" destOrd="0" presId="urn:microsoft.com/office/officeart/2005/8/layout/bProcess3"/>
    <dgm:cxn modelId="{E723F55D-4F73-4F2D-B7E6-D4BEA4F676E3}" type="presParOf" srcId="{E957956A-FA27-4F46-A97B-15E22351A87A}" destId="{DF8201FB-943A-47B0-9280-EA558163EC5C}" srcOrd="14" destOrd="0" presId="urn:microsoft.com/office/officeart/2005/8/layout/bProcess3"/>
    <dgm:cxn modelId="{3C6463A1-3D29-4299-BB8C-B02C3BC18D9F}" type="presParOf" srcId="{E957956A-FA27-4F46-A97B-15E22351A87A}" destId="{C4863A3D-791B-403C-9635-33F59B7E63F2}" srcOrd="15" destOrd="0" presId="urn:microsoft.com/office/officeart/2005/8/layout/bProcess3"/>
    <dgm:cxn modelId="{1B638239-A7CC-4BDD-8953-68DD5D59D339}" type="presParOf" srcId="{C4863A3D-791B-403C-9635-33F59B7E63F2}" destId="{A3E32471-7018-4FB8-B44A-B583F943FA96}" srcOrd="0" destOrd="0" presId="urn:microsoft.com/office/officeart/2005/8/layout/bProcess3"/>
    <dgm:cxn modelId="{69F7D1E0-1459-49A3-BA49-8A4DB8BC650B}" type="presParOf" srcId="{E957956A-FA27-4F46-A97B-15E22351A87A}" destId="{C85E6DC5-F632-47D3-9792-1EF3163AFC84}" srcOrd="16" destOrd="0" presId="urn:microsoft.com/office/officeart/2005/8/layout/bProcess3"/>
    <dgm:cxn modelId="{D874BFCC-D177-4109-9475-64AA207DA2EA}" type="presParOf" srcId="{E957956A-FA27-4F46-A97B-15E22351A87A}" destId="{9DB33B1D-5621-4EF9-97BF-5FBF343DE878}" srcOrd="17" destOrd="0" presId="urn:microsoft.com/office/officeart/2005/8/layout/bProcess3"/>
    <dgm:cxn modelId="{63A728F3-957E-4AF2-8227-46FF7AEECAEA}" type="presParOf" srcId="{9DB33B1D-5621-4EF9-97BF-5FBF343DE878}" destId="{967082EE-8C25-4D30-9093-83C72117A9D1}" srcOrd="0" destOrd="0" presId="urn:microsoft.com/office/officeart/2005/8/layout/bProcess3"/>
    <dgm:cxn modelId="{54D5E07A-6264-46CE-ADFF-B32E23F1BC41}" type="presParOf" srcId="{E957956A-FA27-4F46-A97B-15E22351A87A}" destId="{E70D6569-C624-43A7-9064-EF5115D3594B}" srcOrd="1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C88C036C-D80C-47E1-8628-7F3DBE74BD2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A363392-61CB-40D6-8306-B4819CD3334F}" type="parTrans" cxnId="{D91902E0-A30A-4064-BDF3-8B183DC9BAB0}">
      <dgm:prSet/>
      <dgm:spPr/>
      <dgm:t>
        <a:bodyPr/>
        <a:lstStyle/>
        <a:p>
          <a:endParaRPr lang="en-US"/>
        </a:p>
      </dgm:t>
    </dgm:pt>
    <dgm:pt modelId="{FC85C4C7-AD15-4E69-BB3E-2FA460FE1568}">
      <dgm:prSet custT="1"/>
      <dgm:spPr/>
      <dgm:t>
        <a:bodyPr>
          <a:noAutofit/>
        </a:bodyPr>
        <a:lstStyle/>
        <a:p>
          <a:pPr rtl="0"/>
          <a:r>
            <a:rPr lang="es" sz="2800" b="1" i="0" u="none" strike="noStrike">
              <a:latin typeface="Arial"/>
              <a:cs typeface="Arial"/>
            </a:rPr>
            <a:t>La Junta Estatal del Agua será responsable de:</a:t>
          </a:r>
          <a:endParaRPr lang="en-US" sz="2800">
            <a:latin typeface="Arial"/>
            <a:cs typeface="Arial"/>
          </a:endParaRPr>
        </a:p>
      </dgm:t>
    </dgm:pt>
    <dgm:pt modelId="{57302A67-11AB-4D62-BE7E-6EF2591579D8}" type="parTrans" cxnId="{9A9F9B3F-671D-4300-AD32-24F37ACB4F16}">
      <dgm:prSet/>
      <dgm:spPr/>
      <dgm:t>
        <a:bodyPr/>
        <a:lstStyle/>
        <a:p>
          <a:endParaRPr lang="en-US"/>
        </a:p>
      </dgm:t>
    </dgm:pt>
    <dgm:pt modelId="{8DAB8E3B-E5F5-4D5B-87D0-65F7782AE336}">
      <dgm:prSet custT="1"/>
      <dgm:spPr/>
      <dgm:t>
        <a:bodyPr>
          <a:noAutofit/>
        </a:bodyPr>
        <a:lstStyle/>
        <a:p>
          <a:pPr rtl="0">
            <a:lnSpc>
              <a:spcPct val="150000"/>
            </a:lnSpc>
          </a:pPr>
          <a:r>
            <a:rPr lang="es" sz="2400" b="0" i="0" u="none" strike="noStrike">
              <a:latin typeface="Arial"/>
              <a:cs typeface="Arial"/>
            </a:rPr>
            <a:t>El salario y beneficios para el Administrador</a:t>
          </a:r>
        </a:p>
      </dgm:t>
    </dgm:pt>
    <dgm:pt modelId="{B64ACCC7-CBEF-4DDE-8DAB-81761F90A38E}" type="sibTrans" cxnId="{9A9F9B3F-671D-4300-AD32-24F37ACB4F16}">
      <dgm:prSet/>
      <dgm:spPr/>
      <dgm:t>
        <a:bodyPr/>
        <a:lstStyle/>
        <a:p>
          <a:endParaRPr lang="en-US"/>
        </a:p>
      </dgm:t>
    </dgm:pt>
    <dgm:pt modelId="{D887F99B-539D-494D-B24D-2502D3E3FE6E}" type="parTrans" cxnId="{89E4782D-8751-4AD9-9527-85A9673B30FC}">
      <dgm:prSet/>
      <dgm:spPr/>
      <dgm:t>
        <a:bodyPr/>
        <a:lstStyle/>
        <a:p>
          <a:endParaRPr lang="en-US"/>
        </a:p>
      </dgm:t>
    </dgm:pt>
    <dgm:pt modelId="{5E0AA50C-4E22-4F74-BCD7-E51174DC16BC}">
      <dgm:prSet custT="1"/>
      <dgm:spPr/>
      <dgm:t>
        <a:bodyPr>
          <a:noAutofit/>
        </a:bodyPr>
        <a:lstStyle/>
        <a:p>
          <a:pPr rtl="0">
            <a:lnSpc>
              <a:spcPct val="90000"/>
            </a:lnSpc>
          </a:pPr>
          <a:r>
            <a:rPr lang="es" sz="2400" b="0" i="0" u="none" strike="noStrike">
              <a:latin typeface="Arial"/>
              <a:cs typeface="Arial"/>
            </a:rPr>
            <a:t>Los costos administrativos atribuidos exclusivamente al Administrador (espacio de trabajo, teléfonos, muebles)</a:t>
          </a:r>
        </a:p>
      </dgm:t>
    </dgm:pt>
    <dgm:pt modelId="{9C97459E-52E9-4977-B859-A53ECE1A0A61}" type="sibTrans" cxnId="{89E4782D-8751-4AD9-9527-85A9673B30FC}">
      <dgm:prSet/>
      <dgm:spPr/>
      <dgm:t>
        <a:bodyPr/>
        <a:lstStyle/>
        <a:p>
          <a:endParaRPr lang="en-US"/>
        </a:p>
      </dgm:t>
    </dgm:pt>
    <dgm:pt modelId="{6E46F570-2F53-4EDF-BA9F-7AF45F7C4090}" type="parTrans" cxnId="{ECFDF844-4059-4031-A16B-1710940B0976}">
      <dgm:prSet/>
      <dgm:spPr/>
      <dgm:t>
        <a:bodyPr/>
        <a:lstStyle/>
        <a:p>
          <a:endParaRPr lang="en-US"/>
        </a:p>
      </dgm:t>
    </dgm:pt>
    <dgm:pt modelId="{4B2CA915-865D-4CA9-81A4-2927AF4105B1}">
      <dgm:prSet custT="1"/>
      <dgm:spPr/>
      <dgm:t>
        <a:bodyPr>
          <a:noAutofit/>
        </a:bodyPr>
        <a:lstStyle/>
        <a:p>
          <a:pPr rtl="0">
            <a:lnSpc>
              <a:spcPct val="90000"/>
            </a:lnSpc>
          </a:pPr>
          <a:r>
            <a:rPr lang="es" sz="2400" b="0" i="0" u="none" strike="noStrike">
              <a:latin typeface="Arial"/>
              <a:cs typeface="Arial"/>
            </a:rPr>
            <a:t>Honorarios legales, contables y otros gastos de gestión similares</a:t>
          </a:r>
        </a:p>
      </dgm:t>
    </dgm:pt>
    <dgm:pt modelId="{FDFFEE76-32A3-4407-8334-2308C6BA6A07}" type="sibTrans" cxnId="{ECFDF844-4059-4031-A16B-1710940B0976}">
      <dgm:prSet/>
      <dgm:spPr/>
      <dgm:t>
        <a:bodyPr/>
        <a:lstStyle/>
        <a:p>
          <a:endParaRPr lang="en-US"/>
        </a:p>
      </dgm:t>
    </dgm:pt>
    <dgm:pt modelId="{3E97D21C-340D-4564-A949-2EE81D740E2D}" type="sibTrans" cxnId="{D91902E0-A30A-4064-BDF3-8B183DC9BAB0}">
      <dgm:prSet/>
      <dgm:spPr/>
      <dgm:t>
        <a:bodyPr/>
        <a:lstStyle/>
        <a:p>
          <a:endParaRPr lang="en-US"/>
        </a:p>
      </dgm:t>
    </dgm:pt>
    <dgm:pt modelId="{65F503F8-A317-4D76-9EC1-E1337DD2A96A}" type="parTrans" cxnId="{B63C118A-4E7E-4F43-94C3-9302577726F3}">
      <dgm:prSet/>
      <dgm:spPr/>
      <dgm:t>
        <a:bodyPr/>
        <a:lstStyle/>
        <a:p>
          <a:endParaRPr lang="en-US"/>
        </a:p>
      </dgm:t>
    </dgm:pt>
    <dgm:pt modelId="{B936F584-5772-43D6-BB28-83DA56CB47E0}">
      <dgm:prSet custT="1"/>
      <dgm:spPr/>
      <dgm:t>
        <a:bodyPr>
          <a:noAutofit/>
        </a:bodyPr>
        <a:lstStyle/>
        <a:p>
          <a:pPr rtl="0"/>
          <a:r>
            <a:rPr lang="es" sz="2800" b="1" i="0" u="none" strike="noStrike">
              <a:latin typeface="Arial"/>
              <a:cs typeface="Arial"/>
            </a:rPr>
            <a:t>Puede haber fondos para: </a:t>
          </a:r>
          <a:endParaRPr lang="en-US" sz="2800">
            <a:latin typeface="Arial"/>
            <a:cs typeface="Arial"/>
          </a:endParaRPr>
        </a:p>
      </dgm:t>
    </dgm:pt>
    <dgm:pt modelId="{4DFCD538-FE0F-488F-AD6D-6FFB4F4B27D0}" type="parTrans" cxnId="{E220E48E-A886-4F1C-B43B-20499A4FA348}">
      <dgm:prSet/>
      <dgm:spPr/>
      <dgm:t>
        <a:bodyPr/>
        <a:lstStyle/>
        <a:p>
          <a:endParaRPr lang="en-US"/>
        </a:p>
      </dgm:t>
    </dgm:pt>
    <dgm:pt modelId="{76354FBD-DBF7-4241-8B22-2CFDB10E2BF4}">
      <dgm:prSet custT="1"/>
      <dgm:spPr/>
      <dgm:t>
        <a:bodyPr>
          <a:noAutofit/>
        </a:bodyPr>
        <a:lstStyle/>
        <a:p>
          <a:pPr rtl="0">
            <a:lnSpc>
              <a:spcPct val="150000"/>
            </a:lnSpc>
          </a:pPr>
          <a:r>
            <a:rPr lang="es" sz="2400" b="0" i="0" u="none" strike="noStrike">
              <a:latin typeface="Arial"/>
              <a:cs typeface="Arial"/>
            </a:rPr>
            <a:t>Proyectos de construcción y planificación</a:t>
          </a:r>
        </a:p>
      </dgm:t>
    </dgm:pt>
    <dgm:pt modelId="{D4D3DF6C-F0E0-4E74-BBA0-EEB6CF8FAA28}" type="sibTrans" cxnId="{E220E48E-A886-4F1C-B43B-20499A4FA348}">
      <dgm:prSet/>
      <dgm:spPr/>
      <dgm:t>
        <a:bodyPr/>
        <a:lstStyle/>
        <a:p>
          <a:endParaRPr lang="en-US"/>
        </a:p>
      </dgm:t>
    </dgm:pt>
    <dgm:pt modelId="{20850CEC-849B-4C4C-B63F-49E5A7334A50}" type="parTrans" cxnId="{28AF72E2-CDCF-451E-A223-3C903C94CC4E}">
      <dgm:prSet/>
      <dgm:spPr/>
      <dgm:t>
        <a:bodyPr/>
        <a:lstStyle/>
        <a:p>
          <a:endParaRPr lang="en-US"/>
        </a:p>
      </dgm:t>
    </dgm:pt>
    <dgm:pt modelId="{0F4E8B41-9F39-453B-981D-76AE846EF395}">
      <dgm:prSet custT="1"/>
      <dgm:spPr/>
      <dgm:t>
        <a:bodyPr>
          <a:noAutofit/>
        </a:bodyPr>
        <a:lstStyle/>
        <a:p>
          <a:pPr rtl="0">
            <a:lnSpc>
              <a:spcPct val="90000"/>
            </a:lnSpc>
          </a:pPr>
          <a:r>
            <a:rPr lang="es" sz="2400" b="0" i="0" u="none" strike="noStrike">
              <a:latin typeface="Arial"/>
              <a:cs typeface="Arial"/>
            </a:rPr>
            <a:t>Costos de operación y mantenimiento continuos</a:t>
          </a:r>
        </a:p>
      </dgm:t>
    </dgm:pt>
    <dgm:pt modelId="{35683114-DDDA-4023-AB8D-F1D2A6C8B34D}" type="sibTrans" cxnId="{28AF72E2-CDCF-451E-A223-3C903C94CC4E}">
      <dgm:prSet/>
      <dgm:spPr/>
      <dgm:t>
        <a:bodyPr/>
        <a:lstStyle/>
        <a:p>
          <a:endParaRPr lang="en-US"/>
        </a:p>
      </dgm:t>
    </dgm:pt>
    <dgm:pt modelId="{F3AEA596-7358-45C0-B437-77E4BAB65A5D}" type="sibTrans" cxnId="{B63C118A-4E7E-4F43-94C3-9302577726F3}">
      <dgm:prSet/>
      <dgm:spPr/>
      <dgm:t>
        <a:bodyPr/>
        <a:lstStyle/>
        <a:p>
          <a:endParaRPr lang="en-US"/>
        </a:p>
      </dgm:t>
    </dgm:pt>
    <dgm:pt modelId="{651445ED-3408-49C6-B419-FDE3B2C99B23}" type="pres">
      <dgm:prSet presAssocID="{C88C036C-D80C-47E1-8628-7F3DBE74BD2F}" presName="linear" presStyleCnt="0">
        <dgm:presLayoutVars>
          <dgm:animLvl val="lvl"/>
          <dgm:resizeHandles val="exact"/>
        </dgm:presLayoutVars>
      </dgm:prSet>
      <dgm:spPr/>
    </dgm:pt>
    <dgm:pt modelId="{9C10B96B-7267-4901-B5C4-D7EFD6A3497D}" type="pres">
      <dgm:prSet presAssocID="{FC85C4C7-AD15-4E69-BB3E-2FA460FE1568}" presName="parentText" presStyleLbl="node1" presStyleIdx="0" presStyleCnt="2" custScaleY="68321" custLinFactNeighborX="-38542" custLinFactNeighborY="1967">
        <dgm:presLayoutVars>
          <dgm:chMax val="0"/>
          <dgm:bulletEnabled val="1"/>
        </dgm:presLayoutVars>
      </dgm:prSet>
      <dgm:spPr/>
    </dgm:pt>
    <dgm:pt modelId="{8C21C8BA-9B88-41A9-B4AF-F09E440BFD8E}" type="pres">
      <dgm:prSet presAssocID="{FC85C4C7-AD15-4E69-BB3E-2FA460FE1568}" presName="childText" presStyleLbl="revTx" presStyleIdx="0" presStyleCnt="2">
        <dgm:presLayoutVars>
          <dgm:bulletEnabled val="1"/>
        </dgm:presLayoutVars>
      </dgm:prSet>
      <dgm:spPr/>
    </dgm:pt>
    <dgm:pt modelId="{FCBA01B7-A4CA-4DD8-8161-48213962CB26}" type="pres">
      <dgm:prSet presAssocID="{B936F584-5772-43D6-BB28-83DA56CB47E0}" presName="parentText" presStyleLbl="node1" presStyleIdx="1" presStyleCnt="2" custScaleY="61544">
        <dgm:presLayoutVars>
          <dgm:chMax val="0"/>
          <dgm:bulletEnabled val="1"/>
        </dgm:presLayoutVars>
      </dgm:prSet>
      <dgm:spPr/>
    </dgm:pt>
    <dgm:pt modelId="{40E2ECDD-ADDD-4EE8-B4D8-64610D7B085A}" type="pres">
      <dgm:prSet presAssocID="{B936F584-5772-43D6-BB28-83DA56CB47E0}" presName="childText" presStyleLbl="revTx" presStyleIdx="1" presStyleCnt="2">
        <dgm:presLayoutVars>
          <dgm:bulletEnabled val="1"/>
        </dgm:presLayoutVars>
      </dgm:prSet>
      <dgm:spPr/>
    </dgm:pt>
  </dgm:ptLst>
  <dgm:cxnLst>
    <dgm:cxn modelId="{3930971D-DAD2-4E3B-8B04-0BA13DEA2327}" type="presOf" srcId="{8DAB8E3B-E5F5-4D5B-87D0-65F7782AE336}" destId="{8C21C8BA-9B88-41A9-B4AF-F09E440BFD8E}" srcOrd="0" destOrd="0" presId="urn:microsoft.com/office/officeart/2005/8/layout/vList2"/>
    <dgm:cxn modelId="{89E4782D-8751-4AD9-9527-85A9673B30FC}" srcId="{FC85C4C7-AD15-4E69-BB3E-2FA460FE1568}" destId="{5E0AA50C-4E22-4F74-BCD7-E51174DC16BC}" srcOrd="1" destOrd="0" parTransId="{D887F99B-539D-494D-B24D-2502D3E3FE6E}" sibTransId="{9C97459E-52E9-4977-B859-A53ECE1A0A61}"/>
    <dgm:cxn modelId="{04F2EC35-E2DA-4127-B169-810D1DC79049}" type="presOf" srcId="{C88C036C-D80C-47E1-8628-7F3DBE74BD2F}" destId="{651445ED-3408-49C6-B419-FDE3B2C99B23}" srcOrd="0" destOrd="0" presId="urn:microsoft.com/office/officeart/2005/8/layout/vList2"/>
    <dgm:cxn modelId="{9A9F9B3F-671D-4300-AD32-24F37ACB4F16}" srcId="{FC85C4C7-AD15-4E69-BB3E-2FA460FE1568}" destId="{8DAB8E3B-E5F5-4D5B-87D0-65F7782AE336}" srcOrd="0" destOrd="0" parTransId="{57302A67-11AB-4D62-BE7E-6EF2591579D8}" sibTransId="{B64ACCC7-CBEF-4DDE-8DAB-81761F90A38E}"/>
    <dgm:cxn modelId="{ECFDF844-4059-4031-A16B-1710940B0976}" srcId="{FC85C4C7-AD15-4E69-BB3E-2FA460FE1568}" destId="{4B2CA915-865D-4CA9-81A4-2927AF4105B1}" srcOrd="2" destOrd="0" parTransId="{6E46F570-2F53-4EDF-BA9F-7AF45F7C4090}" sibTransId="{FDFFEE76-32A3-4407-8334-2308C6BA6A07}"/>
    <dgm:cxn modelId="{B63C118A-4E7E-4F43-94C3-9302577726F3}" srcId="{C88C036C-D80C-47E1-8628-7F3DBE74BD2F}" destId="{B936F584-5772-43D6-BB28-83DA56CB47E0}" srcOrd="1" destOrd="0" parTransId="{65F503F8-A317-4D76-9EC1-E1337DD2A96A}" sibTransId="{F3AEA596-7358-45C0-B437-77E4BAB65A5D}"/>
    <dgm:cxn modelId="{4CF6968C-BE5F-48D2-A06C-27E96E925A0F}" type="presOf" srcId="{4B2CA915-865D-4CA9-81A4-2927AF4105B1}" destId="{8C21C8BA-9B88-41A9-B4AF-F09E440BFD8E}" srcOrd="0" destOrd="2" presId="urn:microsoft.com/office/officeart/2005/8/layout/vList2"/>
    <dgm:cxn modelId="{E220E48E-A886-4F1C-B43B-20499A4FA348}" srcId="{B936F584-5772-43D6-BB28-83DA56CB47E0}" destId="{76354FBD-DBF7-4241-8B22-2CFDB10E2BF4}" srcOrd="0" destOrd="0" parTransId="{4DFCD538-FE0F-488F-AD6D-6FFB4F4B27D0}" sibTransId="{D4D3DF6C-F0E0-4E74-BBA0-EEB6CF8FAA28}"/>
    <dgm:cxn modelId="{034EBD93-BC9F-46FE-80A8-045566259757}" type="presOf" srcId="{B936F584-5772-43D6-BB28-83DA56CB47E0}" destId="{FCBA01B7-A4CA-4DD8-8161-48213962CB26}" srcOrd="0" destOrd="0" presId="urn:microsoft.com/office/officeart/2005/8/layout/vList2"/>
    <dgm:cxn modelId="{30AA81AC-CDA1-4B47-94BE-4D889133AD46}" type="presOf" srcId="{0F4E8B41-9F39-453B-981D-76AE846EF395}" destId="{40E2ECDD-ADDD-4EE8-B4D8-64610D7B085A}" srcOrd="0" destOrd="1" presId="urn:microsoft.com/office/officeart/2005/8/layout/vList2"/>
    <dgm:cxn modelId="{CFA36ECA-5516-4CBF-9933-DE59C3E25091}" type="presOf" srcId="{5E0AA50C-4E22-4F74-BCD7-E51174DC16BC}" destId="{8C21C8BA-9B88-41A9-B4AF-F09E440BFD8E}" srcOrd="0" destOrd="1" presId="urn:microsoft.com/office/officeart/2005/8/layout/vList2"/>
    <dgm:cxn modelId="{D91902E0-A30A-4064-BDF3-8B183DC9BAB0}" srcId="{C88C036C-D80C-47E1-8628-7F3DBE74BD2F}" destId="{FC85C4C7-AD15-4E69-BB3E-2FA460FE1568}" srcOrd="0" destOrd="0" parTransId="{BA363392-61CB-40D6-8306-B4819CD3334F}" sibTransId="{3E97D21C-340D-4564-A949-2EE81D740E2D}"/>
    <dgm:cxn modelId="{28AF72E2-CDCF-451E-A223-3C903C94CC4E}" srcId="{B936F584-5772-43D6-BB28-83DA56CB47E0}" destId="{0F4E8B41-9F39-453B-981D-76AE846EF395}" srcOrd="1" destOrd="0" parTransId="{20850CEC-849B-4C4C-B63F-49E5A7334A50}" sibTransId="{35683114-DDDA-4023-AB8D-F1D2A6C8B34D}"/>
    <dgm:cxn modelId="{0FC019F6-D28F-4105-9426-798A01C1DF47}" type="presOf" srcId="{76354FBD-DBF7-4241-8B22-2CFDB10E2BF4}" destId="{40E2ECDD-ADDD-4EE8-B4D8-64610D7B085A}" srcOrd="0" destOrd="0" presId="urn:microsoft.com/office/officeart/2005/8/layout/vList2"/>
    <dgm:cxn modelId="{679F30F7-AB38-4549-9E8C-3B014FE22B21}" type="presOf" srcId="{FC85C4C7-AD15-4E69-BB3E-2FA460FE1568}" destId="{9C10B96B-7267-4901-B5C4-D7EFD6A3497D}" srcOrd="0" destOrd="0" presId="urn:microsoft.com/office/officeart/2005/8/layout/vList2"/>
    <dgm:cxn modelId="{8DB874FD-D5BC-48A1-980F-6BBF9EA60880}" type="presParOf" srcId="{651445ED-3408-49C6-B419-FDE3B2C99B23}" destId="{9C10B96B-7267-4901-B5C4-D7EFD6A3497D}" srcOrd="0" destOrd="0" presId="urn:microsoft.com/office/officeart/2005/8/layout/vList2"/>
    <dgm:cxn modelId="{C5BA5515-4F43-4985-960E-C903E0E70CA0}" type="presParOf" srcId="{651445ED-3408-49C6-B419-FDE3B2C99B23}" destId="{8C21C8BA-9B88-41A9-B4AF-F09E440BFD8E}" srcOrd="1" destOrd="0" presId="urn:microsoft.com/office/officeart/2005/8/layout/vList2"/>
    <dgm:cxn modelId="{229387DC-9083-4F15-9A3F-F7B193F92182}" type="presParOf" srcId="{651445ED-3408-49C6-B419-FDE3B2C99B23}" destId="{FCBA01B7-A4CA-4DD8-8161-48213962CB26}" srcOrd="2" destOrd="0" presId="urn:microsoft.com/office/officeart/2005/8/layout/vList2"/>
    <dgm:cxn modelId="{181338D5-0AB0-4E38-B951-D0FCE695295C}" type="presParOf" srcId="{651445ED-3408-49C6-B419-FDE3B2C99B23}" destId="{40E2ECDD-ADDD-4EE8-B4D8-64610D7B085A}"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11711457-D48C-4E54-AB8E-5DC028D53A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869FD27-8DD9-4911-82CF-CDF9E39E8DFB}" type="parTrans" cxnId="{65137F05-C618-410B-9186-B0EA88723E9F}">
      <dgm:prSet/>
      <dgm:spPr/>
      <dgm:t>
        <a:bodyPr/>
        <a:lstStyle/>
        <a:p>
          <a:endParaRPr lang="en-US"/>
        </a:p>
      </dgm:t>
    </dgm:pt>
    <dgm:pt modelId="{FBD8F2BB-76CF-4853-B208-86B70209879E}">
      <dgm:prSet custT="1"/>
      <dgm:spPr/>
      <dgm:t>
        <a:bodyPr>
          <a:noAutofit/>
        </a:bodyPr>
        <a:lstStyle/>
        <a:p>
          <a:pPr rtl="0"/>
          <a:r>
            <a:rPr lang="es" sz="2500" b="0" i="0" u="none" strike="noStrike">
              <a:latin typeface="Arial"/>
              <a:cs typeface="Arial"/>
            </a:rPr>
            <a:t>Los integrantes de la comunidad podrán presentar una solicitud ante la Junta Estatal del Agua para rever o modificar alguna decisión del administrador o pedir un cambio de administrador</a:t>
          </a:r>
        </a:p>
      </dgm:t>
    </dgm:pt>
    <dgm:pt modelId="{0888C962-ED8D-4758-97E2-9B837F12F614}" type="sibTrans" cxnId="{65137F05-C618-410B-9186-B0EA88723E9F}">
      <dgm:prSet/>
      <dgm:spPr/>
      <dgm:t>
        <a:bodyPr/>
        <a:lstStyle/>
        <a:p>
          <a:endParaRPr lang="en-US"/>
        </a:p>
      </dgm:t>
    </dgm:pt>
    <dgm:pt modelId="{D32C24CC-B5A9-4003-99DF-1A64CD68E7B7}" type="parTrans" cxnId="{F30AC1B8-8B58-44D8-B232-840E7659AD1C}">
      <dgm:prSet/>
      <dgm:spPr/>
      <dgm:t>
        <a:bodyPr/>
        <a:lstStyle/>
        <a:p>
          <a:endParaRPr lang="en-US"/>
        </a:p>
      </dgm:t>
    </dgm:pt>
    <dgm:pt modelId="{0CEF8138-C954-4D29-B239-11D5D5B0188F}">
      <dgm:prSet custT="1"/>
      <dgm:spPr/>
      <dgm:t>
        <a:bodyPr>
          <a:noAutofit/>
        </a:bodyPr>
        <a:lstStyle/>
        <a:p>
          <a:pPr rtl="0"/>
          <a:r>
            <a:rPr lang="es" sz="2500" b="0" i="0" u="none" strike="noStrike">
              <a:latin typeface="Arial"/>
              <a:cs typeface="Arial"/>
            </a:rPr>
            <a:t>La Junta Estatal debe recibir la solicitud dentro de 30 días de la fecha de la toma de decisión del administrador </a:t>
          </a:r>
        </a:p>
      </dgm:t>
    </dgm:pt>
    <dgm:pt modelId="{E264FAE1-2472-4786-BECF-E13B68A579B2}" type="sibTrans" cxnId="{F30AC1B8-8B58-44D8-B232-840E7659AD1C}">
      <dgm:prSet/>
      <dgm:spPr/>
      <dgm:t>
        <a:bodyPr/>
        <a:lstStyle/>
        <a:p>
          <a:endParaRPr lang="en-US"/>
        </a:p>
      </dgm:t>
    </dgm:pt>
    <dgm:pt modelId="{E99751A2-1F78-4253-8364-A6CAE0D86A85}" type="parTrans" cxnId="{466B97F0-8677-41B7-BBC8-76E5EA79F89C}">
      <dgm:prSet/>
      <dgm:spPr/>
      <dgm:t>
        <a:bodyPr/>
        <a:lstStyle/>
        <a:p>
          <a:endParaRPr lang="en-US"/>
        </a:p>
      </dgm:t>
    </dgm:pt>
    <dgm:pt modelId="{F16007D3-ADF5-4F11-A99A-31232F146FFF}">
      <dgm:prSet custT="1"/>
      <dgm:spPr/>
      <dgm:t>
        <a:bodyPr>
          <a:noAutofit/>
        </a:bodyPr>
        <a:lstStyle/>
        <a:p>
          <a:pPr rtl="0"/>
          <a:r>
            <a:rPr lang="es" sz="2500" b="0" i="0" u="none" strike="noStrike">
              <a:latin typeface="Arial"/>
              <a:cs typeface="Arial"/>
            </a:rPr>
            <a:t>La Junta Estatal evaluará y tomará acción sobre la solicitud </a:t>
          </a:r>
        </a:p>
      </dgm:t>
    </dgm:pt>
    <dgm:pt modelId="{388C92C3-49C7-44BA-954F-090AB041D15D}" type="sibTrans" cxnId="{466B97F0-8677-41B7-BBC8-76E5EA79F89C}">
      <dgm:prSet/>
      <dgm:spPr/>
      <dgm:t>
        <a:bodyPr/>
        <a:lstStyle/>
        <a:p>
          <a:endParaRPr lang="en-US"/>
        </a:p>
      </dgm:t>
    </dgm:pt>
    <dgm:pt modelId="{47349E2C-9200-41F4-AFE3-BF35C59E49DC}" type="pres">
      <dgm:prSet presAssocID="{11711457-D48C-4E54-AB8E-5DC028D53AAC}" presName="root" presStyleCnt="0">
        <dgm:presLayoutVars>
          <dgm:dir/>
          <dgm:resizeHandles val="exact"/>
        </dgm:presLayoutVars>
      </dgm:prSet>
      <dgm:spPr/>
    </dgm:pt>
    <dgm:pt modelId="{E0723D23-B188-4C41-86A5-547F798258B3}" type="pres">
      <dgm:prSet presAssocID="{FBD8F2BB-76CF-4853-B208-86B70209879E}" presName="compNode" presStyleCnt="0"/>
      <dgm:spPr/>
    </dgm:pt>
    <dgm:pt modelId="{0E1A1573-B601-44C1-84A6-050F452F5C63}" type="pres">
      <dgm:prSet presAssocID="{FBD8F2BB-76CF-4853-B208-86B70209879E}" presName="bgRect" presStyleLbl="bgShp" presStyleIdx="0" presStyleCnt="3"/>
      <dgm:spPr/>
    </dgm:pt>
    <dgm:pt modelId="{DA477E60-7CA8-45CD-8FA3-8B617AD62598}" type="pres">
      <dgm:prSet presAssocID="{FBD8F2BB-76CF-4853-B208-86B70209879E}" presName="iconRect" presStyleLbl="node1" presStyleIdx="0" presStyleCnt="3" custScaleX="143381" custScaleY="101791" custLinFactNeighborX="-29079" custLinFactNeighborY="-138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upo&#10;"/>
        </a:ext>
      </dgm:extLst>
    </dgm:pt>
    <dgm:pt modelId="{4D319C8F-92CE-467B-97C8-15A5397D41AF}" type="pres">
      <dgm:prSet presAssocID="{FBD8F2BB-76CF-4853-B208-86B70209879E}" presName="spaceRect" presStyleCnt="0"/>
      <dgm:spPr/>
    </dgm:pt>
    <dgm:pt modelId="{8B8FC634-2059-44C2-8C15-4CAE89C9F609}" type="pres">
      <dgm:prSet presAssocID="{FBD8F2BB-76CF-4853-B208-86B70209879E}" presName="parTx" presStyleLbl="revTx" presStyleIdx="0" presStyleCnt="3">
        <dgm:presLayoutVars>
          <dgm:chMax val="0"/>
          <dgm:chPref val="0"/>
        </dgm:presLayoutVars>
      </dgm:prSet>
      <dgm:spPr/>
    </dgm:pt>
    <dgm:pt modelId="{1D376DB8-E5DC-4E69-B08B-3B03C21473E7}" type="pres">
      <dgm:prSet presAssocID="{0888C962-ED8D-4758-97E2-9B837F12F614}" presName="sibTrans" presStyleCnt="0"/>
      <dgm:spPr/>
    </dgm:pt>
    <dgm:pt modelId="{722C447B-02CC-496F-B221-BE891A8A02CB}" type="pres">
      <dgm:prSet presAssocID="{0CEF8138-C954-4D29-B239-11D5D5B0188F}" presName="compNode" presStyleCnt="0"/>
      <dgm:spPr/>
    </dgm:pt>
    <dgm:pt modelId="{9B68A99B-7594-4E52-8998-A90441CE8AE7}" type="pres">
      <dgm:prSet presAssocID="{0CEF8138-C954-4D29-B239-11D5D5B0188F}" presName="bgRect" presStyleLbl="bgShp" presStyleIdx="1" presStyleCnt="3"/>
      <dgm:spPr/>
    </dgm:pt>
    <dgm:pt modelId="{5E7C0AC2-3662-4F53-89BE-CAA28AB2F5EB}" type="pres">
      <dgm:prSet presAssocID="{0CEF8138-C954-4D29-B239-11D5D5B0188F}" presName="iconRect" presStyleLbl="node1" presStyleIdx="1" presStyleCnt="3" custScaleX="110611" custScaleY="101523" custLinFactNeighborX="-2907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bre abierto"/>
        </a:ext>
      </dgm:extLst>
    </dgm:pt>
    <dgm:pt modelId="{257C08B9-6EFB-42C9-9990-2DC1E7393863}" type="pres">
      <dgm:prSet presAssocID="{0CEF8138-C954-4D29-B239-11D5D5B0188F}" presName="spaceRect" presStyleCnt="0"/>
      <dgm:spPr/>
    </dgm:pt>
    <dgm:pt modelId="{1D3D528C-E963-40D0-A1E3-A59299BF91C0}" type="pres">
      <dgm:prSet presAssocID="{0CEF8138-C954-4D29-B239-11D5D5B0188F}" presName="parTx" presStyleLbl="revTx" presStyleIdx="1" presStyleCnt="3">
        <dgm:presLayoutVars>
          <dgm:chMax val="0"/>
          <dgm:chPref val="0"/>
        </dgm:presLayoutVars>
      </dgm:prSet>
      <dgm:spPr/>
    </dgm:pt>
    <dgm:pt modelId="{818C85A5-BD4D-41E8-B779-5797D6F7E1D8}" type="pres">
      <dgm:prSet presAssocID="{E264FAE1-2472-4786-BECF-E13B68A579B2}" presName="sibTrans" presStyleCnt="0"/>
      <dgm:spPr/>
    </dgm:pt>
    <dgm:pt modelId="{98D5919C-DB81-4277-A63E-8F8698CB9759}" type="pres">
      <dgm:prSet presAssocID="{F16007D3-ADF5-4F11-A99A-31232F146FFF}" presName="compNode" presStyleCnt="0"/>
      <dgm:spPr/>
    </dgm:pt>
    <dgm:pt modelId="{402A3795-ECAA-477C-9574-239C37013888}" type="pres">
      <dgm:prSet presAssocID="{F16007D3-ADF5-4F11-A99A-31232F146FFF}" presName="bgRect" presStyleLbl="bgShp" presStyleIdx="2" presStyleCnt="3"/>
      <dgm:spPr/>
    </dgm:pt>
    <dgm:pt modelId="{653CF390-FA99-4C5F-841D-13A460036E5E}" type="pres">
      <dgm:prSet presAssocID="{F16007D3-ADF5-4F11-A99A-31232F146FFF}" presName="iconRect" presStyleLbl="node1" presStyleIdx="2" presStyleCnt="3" custScaleX="143741" custScaleY="120325" custLinFactNeighborX="-1518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zo"/>
        </a:ext>
      </dgm:extLst>
    </dgm:pt>
    <dgm:pt modelId="{A5D9D562-0815-4E31-A210-7AF3887343C6}" type="pres">
      <dgm:prSet presAssocID="{F16007D3-ADF5-4F11-A99A-31232F146FFF}" presName="spaceRect" presStyleCnt="0"/>
      <dgm:spPr/>
    </dgm:pt>
    <dgm:pt modelId="{C7BAC5A7-8CA3-42D1-924B-C0CF900BABA0}" type="pres">
      <dgm:prSet presAssocID="{F16007D3-ADF5-4F11-A99A-31232F146FFF}" presName="parTx" presStyleLbl="revTx" presStyleIdx="2" presStyleCnt="3">
        <dgm:presLayoutVars>
          <dgm:chMax val="0"/>
          <dgm:chPref val="0"/>
        </dgm:presLayoutVars>
      </dgm:prSet>
      <dgm:spPr/>
    </dgm:pt>
  </dgm:ptLst>
  <dgm:cxnLst>
    <dgm:cxn modelId="{65137F05-C618-410B-9186-B0EA88723E9F}" srcId="{11711457-D48C-4E54-AB8E-5DC028D53AAC}" destId="{FBD8F2BB-76CF-4853-B208-86B70209879E}" srcOrd="0" destOrd="0" parTransId="{7869FD27-8DD9-4911-82CF-CDF9E39E8DFB}" sibTransId="{0888C962-ED8D-4758-97E2-9B837F12F614}"/>
    <dgm:cxn modelId="{92691E64-9FEA-4135-BFCC-817BFEA1C622}" type="presOf" srcId="{FBD8F2BB-76CF-4853-B208-86B70209879E}" destId="{8B8FC634-2059-44C2-8C15-4CAE89C9F609}" srcOrd="0" destOrd="0" presId="urn:microsoft.com/office/officeart/2018/2/layout/IconVerticalSolidList"/>
    <dgm:cxn modelId="{F30AC1B8-8B58-44D8-B232-840E7659AD1C}" srcId="{11711457-D48C-4E54-AB8E-5DC028D53AAC}" destId="{0CEF8138-C954-4D29-B239-11D5D5B0188F}" srcOrd="1" destOrd="0" parTransId="{D32C24CC-B5A9-4003-99DF-1A64CD68E7B7}" sibTransId="{E264FAE1-2472-4786-BECF-E13B68A579B2}"/>
    <dgm:cxn modelId="{6A97D2C7-40CB-4073-A768-3E934ECF96D4}" type="presOf" srcId="{0CEF8138-C954-4D29-B239-11D5D5B0188F}" destId="{1D3D528C-E963-40D0-A1E3-A59299BF91C0}" srcOrd="0" destOrd="0" presId="urn:microsoft.com/office/officeart/2018/2/layout/IconVerticalSolidList"/>
    <dgm:cxn modelId="{851D54EA-362A-4C18-A6C5-ABE38EA89634}" type="presOf" srcId="{11711457-D48C-4E54-AB8E-5DC028D53AAC}" destId="{47349E2C-9200-41F4-AFE3-BF35C59E49DC}" srcOrd="0" destOrd="0" presId="urn:microsoft.com/office/officeart/2018/2/layout/IconVerticalSolidList"/>
    <dgm:cxn modelId="{EB088BF0-759E-40E1-A8B7-A172543AE954}" type="presOf" srcId="{F16007D3-ADF5-4F11-A99A-31232F146FFF}" destId="{C7BAC5A7-8CA3-42D1-924B-C0CF900BABA0}" srcOrd="0" destOrd="0" presId="urn:microsoft.com/office/officeart/2018/2/layout/IconVerticalSolidList"/>
    <dgm:cxn modelId="{466B97F0-8677-41B7-BBC8-76E5EA79F89C}" srcId="{11711457-D48C-4E54-AB8E-5DC028D53AAC}" destId="{F16007D3-ADF5-4F11-A99A-31232F146FFF}" srcOrd="2" destOrd="0" parTransId="{E99751A2-1F78-4253-8364-A6CAE0D86A85}" sibTransId="{388C92C3-49C7-44BA-954F-090AB041D15D}"/>
    <dgm:cxn modelId="{C42DB01F-0654-497E-A315-0C27BA711622}" type="presParOf" srcId="{47349E2C-9200-41F4-AFE3-BF35C59E49DC}" destId="{E0723D23-B188-4C41-86A5-547F798258B3}" srcOrd="0" destOrd="0" presId="urn:microsoft.com/office/officeart/2018/2/layout/IconVerticalSolidList"/>
    <dgm:cxn modelId="{16BDC461-B8B2-459E-8372-76669AE7DBDA}" type="presParOf" srcId="{E0723D23-B188-4C41-86A5-547F798258B3}" destId="{0E1A1573-B601-44C1-84A6-050F452F5C63}" srcOrd="0" destOrd="0" presId="urn:microsoft.com/office/officeart/2018/2/layout/IconVerticalSolidList"/>
    <dgm:cxn modelId="{4A933802-4BEC-4CE9-8F38-64B8B9C21E5D}" type="presParOf" srcId="{E0723D23-B188-4C41-86A5-547F798258B3}" destId="{DA477E60-7CA8-45CD-8FA3-8B617AD62598}" srcOrd="1" destOrd="0" presId="urn:microsoft.com/office/officeart/2018/2/layout/IconVerticalSolidList"/>
    <dgm:cxn modelId="{0C28EFEF-0EFD-4BD6-B106-606C710D1EE7}" type="presParOf" srcId="{E0723D23-B188-4C41-86A5-547F798258B3}" destId="{4D319C8F-92CE-467B-97C8-15A5397D41AF}" srcOrd="2" destOrd="0" presId="urn:microsoft.com/office/officeart/2018/2/layout/IconVerticalSolidList"/>
    <dgm:cxn modelId="{6B6FBD93-518A-45AB-AE8C-1E8D56236B78}" type="presParOf" srcId="{E0723D23-B188-4C41-86A5-547F798258B3}" destId="{8B8FC634-2059-44C2-8C15-4CAE89C9F609}" srcOrd="3" destOrd="0" presId="urn:microsoft.com/office/officeart/2018/2/layout/IconVerticalSolidList"/>
    <dgm:cxn modelId="{3CCEE00F-A1C5-45EF-8FEB-BD2AA839C2E5}" type="presParOf" srcId="{47349E2C-9200-41F4-AFE3-BF35C59E49DC}" destId="{1D376DB8-E5DC-4E69-B08B-3B03C21473E7}" srcOrd="1" destOrd="0" presId="urn:microsoft.com/office/officeart/2018/2/layout/IconVerticalSolidList"/>
    <dgm:cxn modelId="{700E23D7-C246-4242-8EDE-D08B0B043D9C}" type="presParOf" srcId="{47349E2C-9200-41F4-AFE3-BF35C59E49DC}" destId="{722C447B-02CC-496F-B221-BE891A8A02CB}" srcOrd="2" destOrd="0" presId="urn:microsoft.com/office/officeart/2018/2/layout/IconVerticalSolidList"/>
    <dgm:cxn modelId="{75B0695F-4964-4C57-B9ED-C5998EEF34B7}" type="presParOf" srcId="{722C447B-02CC-496F-B221-BE891A8A02CB}" destId="{9B68A99B-7594-4E52-8998-A90441CE8AE7}" srcOrd="0" destOrd="0" presId="urn:microsoft.com/office/officeart/2018/2/layout/IconVerticalSolidList"/>
    <dgm:cxn modelId="{C463CA8D-0812-4B7B-A4A8-C75C5E2ADE53}" type="presParOf" srcId="{722C447B-02CC-496F-B221-BE891A8A02CB}" destId="{5E7C0AC2-3662-4F53-89BE-CAA28AB2F5EB}" srcOrd="1" destOrd="0" presId="urn:microsoft.com/office/officeart/2018/2/layout/IconVerticalSolidList"/>
    <dgm:cxn modelId="{32BB4D74-5D29-4F15-AF39-56C67BD024AF}" type="presParOf" srcId="{722C447B-02CC-496F-B221-BE891A8A02CB}" destId="{257C08B9-6EFB-42C9-9990-2DC1E7393863}" srcOrd="2" destOrd="0" presId="urn:microsoft.com/office/officeart/2018/2/layout/IconVerticalSolidList"/>
    <dgm:cxn modelId="{15062C00-C485-41E1-B143-C8928B6AE07F}" type="presParOf" srcId="{722C447B-02CC-496F-B221-BE891A8A02CB}" destId="{1D3D528C-E963-40D0-A1E3-A59299BF91C0}" srcOrd="3" destOrd="0" presId="urn:microsoft.com/office/officeart/2018/2/layout/IconVerticalSolidList"/>
    <dgm:cxn modelId="{487B0F2B-B86E-423B-8881-B27D4F4563AD}" type="presParOf" srcId="{47349E2C-9200-41F4-AFE3-BF35C59E49DC}" destId="{818C85A5-BD4D-41E8-B779-5797D6F7E1D8}" srcOrd="3" destOrd="0" presId="urn:microsoft.com/office/officeart/2018/2/layout/IconVerticalSolidList"/>
    <dgm:cxn modelId="{62FAB547-DCEE-4C7C-A521-D86A2F42C9BA}" type="presParOf" srcId="{47349E2C-9200-41F4-AFE3-BF35C59E49DC}" destId="{98D5919C-DB81-4277-A63E-8F8698CB9759}" srcOrd="4" destOrd="0" presId="urn:microsoft.com/office/officeart/2018/2/layout/IconVerticalSolidList"/>
    <dgm:cxn modelId="{D3C82CC1-644B-4B2A-B490-FDC0F294F4D7}" type="presParOf" srcId="{98D5919C-DB81-4277-A63E-8F8698CB9759}" destId="{402A3795-ECAA-477C-9574-239C37013888}" srcOrd="0" destOrd="0" presId="urn:microsoft.com/office/officeart/2018/2/layout/IconVerticalSolidList"/>
    <dgm:cxn modelId="{60137AFF-DCE0-4CB6-8011-4DC51009928E}" type="presParOf" srcId="{98D5919C-DB81-4277-A63E-8F8698CB9759}" destId="{653CF390-FA99-4C5F-841D-13A460036E5E}" srcOrd="1" destOrd="0" presId="urn:microsoft.com/office/officeart/2018/2/layout/IconVerticalSolidList"/>
    <dgm:cxn modelId="{E7F3B3B0-C851-499B-8838-3164822249AA}" type="presParOf" srcId="{98D5919C-DB81-4277-A63E-8F8698CB9759}" destId="{A5D9D562-0815-4E31-A210-7AF3887343C6}" srcOrd="2" destOrd="0" presId="urn:microsoft.com/office/officeart/2018/2/layout/IconVerticalSolidList"/>
    <dgm:cxn modelId="{50BA4BED-A9AC-4EC7-AB45-01385DF2064B}" type="presParOf" srcId="{98D5919C-DB81-4277-A63E-8F8698CB9759}" destId="{C7BAC5A7-8CA3-42D1-924B-C0CF900BAB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9ADDAB49-23F0-480E-A519-2B668AF85707}"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5A358174-C066-45DA-86F5-680DE73D9CA2}" type="parTrans" cxnId="{ADA28475-24E9-4ADD-8E00-AB5D6B05852F}">
      <dgm:prSet/>
      <dgm:spPr/>
      <dgm:t>
        <a:bodyPr/>
        <a:lstStyle/>
        <a:p>
          <a:endParaRPr lang="en-US"/>
        </a:p>
      </dgm:t>
    </dgm:pt>
    <dgm:pt modelId="{1B482905-80A4-4D62-A794-08672727DA1C}">
      <dgm:prSet custT="1"/>
      <dgm:spPr/>
      <dgm:t>
        <a:bodyPr>
          <a:noAutofit/>
        </a:bodyPr>
        <a:lstStyle/>
        <a:p>
          <a:pPr rtl="0">
            <a:lnSpc>
              <a:spcPct val="100000"/>
            </a:lnSpc>
          </a:pPr>
          <a:r>
            <a:rPr lang="es" sz="2400" b="0" i="0" u="none" strike="noStrike" dirty="0">
              <a:latin typeface="Arial"/>
              <a:cs typeface="Arial"/>
            </a:rPr>
            <a:t>Agua potable segura y confiable</a:t>
          </a:r>
        </a:p>
      </dgm:t>
    </dgm:pt>
    <dgm:pt modelId="{1ECE6538-08A0-4FB2-AA27-A815F6AFBBE7}" type="sibTrans" cxnId="{ADA28475-24E9-4ADD-8E00-AB5D6B05852F}">
      <dgm:prSet/>
      <dgm:spPr/>
      <dgm:t>
        <a:bodyPr/>
        <a:lstStyle/>
        <a:p>
          <a:pPr>
            <a:lnSpc>
              <a:spcPct val="100000"/>
            </a:lnSpc>
          </a:pPr>
          <a:endParaRPr lang="en-US"/>
        </a:p>
      </dgm:t>
    </dgm:pt>
    <dgm:pt modelId="{CF6C07D9-38B6-4DEB-87E5-410ACB1884FE}" type="parTrans" cxnId="{9453AA51-773B-4DC2-A135-BE337137AE23}">
      <dgm:prSet/>
      <dgm:spPr/>
      <dgm:t>
        <a:bodyPr/>
        <a:lstStyle/>
        <a:p>
          <a:endParaRPr lang="en-US"/>
        </a:p>
      </dgm:t>
    </dgm:pt>
    <dgm:pt modelId="{EB44687D-54D1-494D-A67C-A1B91D1CCD1B}">
      <dgm:prSet custT="1"/>
      <dgm:spPr>
        <a:noFill/>
      </dgm:spPr>
      <dgm:t>
        <a:bodyPr>
          <a:noAutofit/>
        </a:bodyPr>
        <a:lstStyle/>
        <a:p>
          <a:pPr rtl="0">
            <a:lnSpc>
              <a:spcPct val="100000"/>
            </a:lnSpc>
          </a:pPr>
          <a:r>
            <a:rPr lang="es" sz="2400" b="0" i="0" u="none" strike="noStrike" dirty="0">
              <a:latin typeface="Arial"/>
              <a:cs typeface="Arial"/>
            </a:rPr>
            <a:t>Completar las mejoras necesarias</a:t>
          </a:r>
        </a:p>
      </dgm:t>
    </dgm:pt>
    <dgm:pt modelId="{9E4ABC44-564B-4185-8A66-27E887ED4189}" type="sibTrans" cxnId="{9453AA51-773B-4DC2-A135-BE337137AE23}">
      <dgm:prSet/>
      <dgm:spPr/>
      <dgm:t>
        <a:bodyPr/>
        <a:lstStyle/>
        <a:p>
          <a:pPr>
            <a:lnSpc>
              <a:spcPct val="100000"/>
            </a:lnSpc>
          </a:pPr>
          <a:endParaRPr lang="en-US"/>
        </a:p>
      </dgm:t>
    </dgm:pt>
    <dgm:pt modelId="{39164BA1-E80B-4D90-B8DB-325FB82C6D6E}" type="parTrans" cxnId="{075D8073-8D9E-401C-9744-0CBB581451D1}">
      <dgm:prSet/>
      <dgm:spPr/>
      <dgm:t>
        <a:bodyPr/>
        <a:lstStyle/>
        <a:p>
          <a:endParaRPr lang="en-US"/>
        </a:p>
      </dgm:t>
    </dgm:pt>
    <dgm:pt modelId="{3B15A4E5-B38C-4227-A9CA-E6AAA9BBBD56}">
      <dgm:prSet custT="1"/>
      <dgm:spPr>
        <a:noFill/>
      </dgm:spPr>
      <dgm:t>
        <a:bodyPr>
          <a:noAutofit/>
        </a:bodyPr>
        <a:lstStyle/>
        <a:p>
          <a:pPr rtl="0">
            <a:lnSpc>
              <a:spcPct val="100000"/>
            </a:lnSpc>
          </a:pPr>
          <a:r>
            <a:rPr lang="es" sz="2400" b="0" i="0" u="none" strike="noStrike" dirty="0">
              <a:latin typeface="Arial"/>
              <a:cs typeface="Arial"/>
            </a:rPr>
            <a:t>Seguir fomentando la participación del público</a:t>
          </a:r>
        </a:p>
      </dgm:t>
    </dgm:pt>
    <dgm:pt modelId="{B8D81873-F1FF-4506-8447-A04CE479D27B}" type="sibTrans" cxnId="{075D8073-8D9E-401C-9744-0CBB581451D1}">
      <dgm:prSet/>
      <dgm:spPr/>
      <dgm:t>
        <a:bodyPr/>
        <a:lstStyle/>
        <a:p>
          <a:pPr>
            <a:lnSpc>
              <a:spcPct val="100000"/>
            </a:lnSpc>
          </a:pPr>
          <a:endParaRPr lang="en-US"/>
        </a:p>
      </dgm:t>
    </dgm:pt>
    <dgm:pt modelId="{C13C0A53-A480-42CF-9FCA-BC9549F48C86}" type="parTrans" cxnId="{05833A04-5E22-4F5E-9D25-3CEA6E15EA38}">
      <dgm:prSet/>
      <dgm:spPr/>
      <dgm:t>
        <a:bodyPr/>
        <a:lstStyle/>
        <a:p>
          <a:endParaRPr lang="en-US"/>
        </a:p>
      </dgm:t>
    </dgm:pt>
    <dgm:pt modelId="{BCAA6084-A17F-4F65-AED8-4B4C32243CBD}">
      <dgm:prSet custT="1"/>
      <dgm:spPr>
        <a:noFill/>
      </dgm:spPr>
      <dgm:t>
        <a:bodyPr>
          <a:noAutofit/>
        </a:bodyPr>
        <a:lstStyle/>
        <a:p>
          <a:pPr rtl="0">
            <a:lnSpc>
              <a:spcPct val="100000"/>
            </a:lnSpc>
          </a:pPr>
          <a:r>
            <a:rPr lang="es" sz="2400" b="0" i="0" u="none" strike="noStrike" dirty="0">
              <a:latin typeface="Arial"/>
              <a:cs typeface="Arial"/>
            </a:rPr>
            <a:t>Supervisar la aplicación de la solución a largo plazo </a:t>
          </a:r>
        </a:p>
      </dgm:t>
    </dgm:pt>
    <dgm:pt modelId="{30711E16-BE03-4598-920F-8D38C973CCBA}" type="sibTrans" cxnId="{05833A04-5E22-4F5E-9D25-3CEA6E15EA38}">
      <dgm:prSet/>
      <dgm:spPr/>
      <dgm:t>
        <a:bodyPr/>
        <a:lstStyle/>
        <a:p>
          <a:endParaRPr lang="en-US"/>
        </a:p>
      </dgm:t>
    </dgm:pt>
    <dgm:pt modelId="{4010AC3F-7028-4A92-A248-B89F86D6698A}" type="pres">
      <dgm:prSet presAssocID="{9ADDAB49-23F0-480E-A519-2B668AF85707}" presName="root" presStyleCnt="0">
        <dgm:presLayoutVars>
          <dgm:dir/>
          <dgm:resizeHandles val="exact"/>
        </dgm:presLayoutVars>
      </dgm:prSet>
      <dgm:spPr/>
    </dgm:pt>
    <dgm:pt modelId="{A9AC8D2B-0D33-4F94-9094-EA46D35FA385}" type="pres">
      <dgm:prSet presAssocID="{9ADDAB49-23F0-480E-A519-2B668AF85707}" presName="container" presStyleCnt="0">
        <dgm:presLayoutVars>
          <dgm:dir/>
          <dgm:resizeHandles val="exact"/>
        </dgm:presLayoutVars>
      </dgm:prSet>
      <dgm:spPr/>
    </dgm:pt>
    <dgm:pt modelId="{490A462C-0766-48EC-8006-ACE3786CBD0C}" type="pres">
      <dgm:prSet presAssocID="{1B482905-80A4-4D62-A794-08672727DA1C}" presName="compNode" presStyleCnt="0"/>
      <dgm:spPr/>
    </dgm:pt>
    <dgm:pt modelId="{334EB041-2108-4499-B5CA-3EF34CF8F352}" type="pres">
      <dgm:prSet presAssocID="{1B482905-80A4-4D62-A794-08672727DA1C}" presName="iconBgRect" presStyleLbl="bgShp" presStyleIdx="0" presStyleCnt="4"/>
      <dgm:spPr/>
    </dgm:pt>
    <dgm:pt modelId="{3ED3ED63-6AA2-477E-9590-6381E7B49B3F}" type="pres">
      <dgm:prSet presAssocID="{1B482905-80A4-4D62-A794-08672727DA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gua"/>
        </a:ext>
      </dgm:extLst>
    </dgm:pt>
    <dgm:pt modelId="{C0A51F4D-B019-4FC7-A265-A1F4AA40E78C}" type="pres">
      <dgm:prSet presAssocID="{1B482905-80A4-4D62-A794-08672727DA1C}" presName="spaceRect" presStyleCnt="0"/>
      <dgm:spPr/>
    </dgm:pt>
    <dgm:pt modelId="{8026CFAF-6006-4B3F-A704-697E587EFA65}" type="pres">
      <dgm:prSet presAssocID="{1B482905-80A4-4D62-A794-08672727DA1C}" presName="textRect" presStyleLbl="revTx" presStyleIdx="0" presStyleCnt="4">
        <dgm:presLayoutVars>
          <dgm:chMax val="1"/>
          <dgm:chPref val="1"/>
        </dgm:presLayoutVars>
      </dgm:prSet>
      <dgm:spPr/>
    </dgm:pt>
    <dgm:pt modelId="{37903F69-B62C-4994-93BB-D3B3472CD3F0}" type="pres">
      <dgm:prSet presAssocID="{1ECE6538-08A0-4FB2-AA27-A815F6AFBBE7}" presName="sibTrans" presStyleLbl="sibTrans2D1" presStyleIdx="0" presStyleCnt="0"/>
      <dgm:spPr/>
    </dgm:pt>
    <dgm:pt modelId="{08F90EF2-365D-47D2-BE2D-41697112F0D0}" type="pres">
      <dgm:prSet presAssocID="{EB44687D-54D1-494D-A67C-A1B91D1CCD1B}" presName="compNode" presStyleCnt="0"/>
      <dgm:spPr/>
    </dgm:pt>
    <dgm:pt modelId="{DF5A4784-12DE-4ECD-99C9-7342B1472163}" type="pres">
      <dgm:prSet presAssocID="{EB44687D-54D1-494D-A67C-A1B91D1CCD1B}" presName="iconBgRect" presStyleLbl="bgShp" presStyleIdx="1" presStyleCnt="4"/>
      <dgm:spPr/>
    </dgm:pt>
    <dgm:pt modelId="{3EDD6059-2F04-44B0-B692-598176A153C3}" type="pres">
      <dgm:prSet presAssocID="{EB44687D-54D1-494D-A67C-A1B91D1CCD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ca de verificación"/>
        </a:ext>
      </dgm:extLst>
    </dgm:pt>
    <dgm:pt modelId="{17921CBE-E341-4B7F-8A61-5923161411E1}" type="pres">
      <dgm:prSet presAssocID="{EB44687D-54D1-494D-A67C-A1B91D1CCD1B}" presName="spaceRect" presStyleCnt="0"/>
      <dgm:spPr/>
    </dgm:pt>
    <dgm:pt modelId="{63B67FE6-3F40-4722-B53B-6075B8B0272C}" type="pres">
      <dgm:prSet presAssocID="{EB44687D-54D1-494D-A67C-A1B91D1CCD1B}" presName="textRect" presStyleLbl="revTx" presStyleIdx="1" presStyleCnt="4">
        <dgm:presLayoutVars>
          <dgm:chMax val="1"/>
          <dgm:chPref val="1"/>
        </dgm:presLayoutVars>
      </dgm:prSet>
      <dgm:spPr/>
    </dgm:pt>
    <dgm:pt modelId="{1711E65F-8AB1-4DD6-8B62-4D9621B9ED3B}" type="pres">
      <dgm:prSet presAssocID="{9E4ABC44-564B-4185-8A66-27E887ED4189}" presName="sibTrans" presStyleLbl="sibTrans2D1" presStyleIdx="0" presStyleCnt="0"/>
      <dgm:spPr/>
    </dgm:pt>
    <dgm:pt modelId="{1337ECD4-DBF6-4C96-A360-C25214AC805A}" type="pres">
      <dgm:prSet presAssocID="{3B15A4E5-B38C-4227-A9CA-E6AAA9BBBD56}" presName="compNode" presStyleCnt="0"/>
      <dgm:spPr/>
    </dgm:pt>
    <dgm:pt modelId="{657430F0-88CE-417C-AB80-2115BBBA6BC5}" type="pres">
      <dgm:prSet presAssocID="{3B15A4E5-B38C-4227-A9CA-E6AAA9BBBD56}" presName="iconBgRect" presStyleLbl="bgShp" presStyleIdx="2" presStyleCnt="4"/>
      <dgm:spPr/>
    </dgm:pt>
    <dgm:pt modelId="{729F61C1-E991-4EFD-B77F-4E022796D997}" type="pres">
      <dgm:prSet presAssocID="{3B15A4E5-B38C-4227-A9CA-E6AAA9BBBD5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pretón de manos&#10;"/>
        </a:ext>
      </dgm:extLst>
    </dgm:pt>
    <dgm:pt modelId="{BF4B5ADA-4365-41B8-BF03-9937FFC81D7D}" type="pres">
      <dgm:prSet presAssocID="{3B15A4E5-B38C-4227-A9CA-E6AAA9BBBD56}" presName="spaceRect" presStyleCnt="0"/>
      <dgm:spPr/>
    </dgm:pt>
    <dgm:pt modelId="{994A142E-0966-49C9-B873-F26CBE495D83}" type="pres">
      <dgm:prSet presAssocID="{3B15A4E5-B38C-4227-A9CA-E6AAA9BBBD56}" presName="textRect" presStyleLbl="revTx" presStyleIdx="2" presStyleCnt="4">
        <dgm:presLayoutVars>
          <dgm:chMax val="1"/>
          <dgm:chPref val="1"/>
        </dgm:presLayoutVars>
      </dgm:prSet>
      <dgm:spPr/>
    </dgm:pt>
    <dgm:pt modelId="{611D6D7A-B627-49D3-8C67-4D8CFEF1F6EC}" type="pres">
      <dgm:prSet presAssocID="{B8D81873-F1FF-4506-8447-A04CE479D27B}" presName="sibTrans" presStyleLbl="sibTrans2D1" presStyleIdx="0" presStyleCnt="0"/>
      <dgm:spPr/>
    </dgm:pt>
    <dgm:pt modelId="{1174F7E5-F20B-422C-B254-CCC074A2E3C6}" type="pres">
      <dgm:prSet presAssocID="{BCAA6084-A17F-4F65-AED8-4B4C32243CBD}" presName="compNode" presStyleCnt="0"/>
      <dgm:spPr/>
    </dgm:pt>
    <dgm:pt modelId="{60FB45B1-C1E1-4F6A-BCCE-3337E74F4F59}" type="pres">
      <dgm:prSet presAssocID="{BCAA6084-A17F-4F65-AED8-4B4C32243CBD}" presName="iconBgRect" presStyleLbl="bgShp" presStyleIdx="3" presStyleCnt="4"/>
      <dgm:spPr/>
    </dgm:pt>
    <dgm:pt modelId="{CF387651-AD8D-43EA-8E8E-8A4D634BF6C0}" type="pres">
      <dgm:prSet presAssocID="{BCAA6084-A17F-4F65-AED8-4B4C32243CB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unión"/>
        </a:ext>
      </dgm:extLst>
    </dgm:pt>
    <dgm:pt modelId="{5FE41D45-3EBD-4F5A-9BE7-CA2F4537ED9A}" type="pres">
      <dgm:prSet presAssocID="{BCAA6084-A17F-4F65-AED8-4B4C32243CBD}" presName="spaceRect" presStyleCnt="0"/>
      <dgm:spPr/>
    </dgm:pt>
    <dgm:pt modelId="{28EC6A10-1EDC-4B1B-87E6-4053665C3320}" type="pres">
      <dgm:prSet presAssocID="{BCAA6084-A17F-4F65-AED8-4B4C32243CBD}" presName="textRect" presStyleLbl="revTx" presStyleIdx="3" presStyleCnt="4">
        <dgm:presLayoutVars>
          <dgm:chMax val="1"/>
          <dgm:chPref val="1"/>
        </dgm:presLayoutVars>
      </dgm:prSet>
      <dgm:spPr/>
    </dgm:pt>
  </dgm:ptLst>
  <dgm:cxnLst>
    <dgm:cxn modelId="{05833A04-5E22-4F5E-9D25-3CEA6E15EA38}" srcId="{9ADDAB49-23F0-480E-A519-2B668AF85707}" destId="{BCAA6084-A17F-4F65-AED8-4B4C32243CBD}" srcOrd="3" destOrd="0" parTransId="{C13C0A53-A480-42CF-9FCA-BC9549F48C86}" sibTransId="{30711E16-BE03-4598-920F-8D38C973CCBA}"/>
    <dgm:cxn modelId="{1CF02A1C-E0F3-4784-B59B-778A186FC230}" type="presOf" srcId="{9ADDAB49-23F0-480E-A519-2B668AF85707}" destId="{4010AC3F-7028-4A92-A248-B89F86D6698A}" srcOrd="0" destOrd="0" presId="urn:microsoft.com/office/officeart/2018/2/layout/IconCircleList"/>
    <dgm:cxn modelId="{4FBC4461-A629-4CA6-B5CE-3B8E99E1D8EC}" type="presOf" srcId="{9E4ABC44-564B-4185-8A66-27E887ED4189}" destId="{1711E65F-8AB1-4DD6-8B62-4D9621B9ED3B}" srcOrd="0" destOrd="0" presId="urn:microsoft.com/office/officeart/2018/2/layout/IconCircleList"/>
    <dgm:cxn modelId="{BF50AD41-52E0-48E2-8746-AFF464092CDD}" type="presOf" srcId="{3B15A4E5-B38C-4227-A9CA-E6AAA9BBBD56}" destId="{994A142E-0966-49C9-B873-F26CBE495D83}" srcOrd="0" destOrd="0" presId="urn:microsoft.com/office/officeart/2018/2/layout/IconCircleList"/>
    <dgm:cxn modelId="{9453AA51-773B-4DC2-A135-BE337137AE23}" srcId="{9ADDAB49-23F0-480E-A519-2B668AF85707}" destId="{EB44687D-54D1-494D-A67C-A1B91D1CCD1B}" srcOrd="1" destOrd="0" parTransId="{CF6C07D9-38B6-4DEB-87E5-410ACB1884FE}" sibTransId="{9E4ABC44-564B-4185-8A66-27E887ED4189}"/>
    <dgm:cxn modelId="{075D8073-8D9E-401C-9744-0CBB581451D1}" srcId="{9ADDAB49-23F0-480E-A519-2B668AF85707}" destId="{3B15A4E5-B38C-4227-A9CA-E6AAA9BBBD56}" srcOrd="2" destOrd="0" parTransId="{39164BA1-E80B-4D90-B8DB-325FB82C6D6E}" sibTransId="{B8D81873-F1FF-4506-8447-A04CE479D27B}"/>
    <dgm:cxn modelId="{ADA28475-24E9-4ADD-8E00-AB5D6B05852F}" srcId="{9ADDAB49-23F0-480E-A519-2B668AF85707}" destId="{1B482905-80A4-4D62-A794-08672727DA1C}" srcOrd="0" destOrd="0" parTransId="{5A358174-C066-45DA-86F5-680DE73D9CA2}" sibTransId="{1ECE6538-08A0-4FB2-AA27-A815F6AFBBE7}"/>
    <dgm:cxn modelId="{2493CB7A-9140-4F15-9961-D02C51575C82}" type="presOf" srcId="{B8D81873-F1FF-4506-8447-A04CE479D27B}" destId="{611D6D7A-B627-49D3-8C67-4D8CFEF1F6EC}" srcOrd="0" destOrd="0" presId="urn:microsoft.com/office/officeart/2018/2/layout/IconCircleList"/>
    <dgm:cxn modelId="{07D2BE83-A17F-4ADC-984D-BFA0CAE26B0B}" type="presOf" srcId="{BCAA6084-A17F-4F65-AED8-4B4C32243CBD}" destId="{28EC6A10-1EDC-4B1B-87E6-4053665C3320}" srcOrd="0" destOrd="0" presId="urn:microsoft.com/office/officeart/2018/2/layout/IconCircleList"/>
    <dgm:cxn modelId="{F2D31AD5-D74B-49DD-B357-699077B2EDAA}" type="presOf" srcId="{1ECE6538-08A0-4FB2-AA27-A815F6AFBBE7}" destId="{37903F69-B62C-4994-93BB-D3B3472CD3F0}" srcOrd="0" destOrd="0" presId="urn:microsoft.com/office/officeart/2018/2/layout/IconCircleList"/>
    <dgm:cxn modelId="{C86D7AE0-56E1-4BB4-BA9E-89C734CEB734}" type="presOf" srcId="{1B482905-80A4-4D62-A794-08672727DA1C}" destId="{8026CFAF-6006-4B3F-A704-697E587EFA65}" srcOrd="0" destOrd="0" presId="urn:microsoft.com/office/officeart/2018/2/layout/IconCircleList"/>
    <dgm:cxn modelId="{3A769DFB-1082-42EA-9FF0-A9CB8CE4A865}" type="presOf" srcId="{EB44687D-54D1-494D-A67C-A1B91D1CCD1B}" destId="{63B67FE6-3F40-4722-B53B-6075B8B0272C}" srcOrd="0" destOrd="0" presId="urn:microsoft.com/office/officeart/2018/2/layout/IconCircleList"/>
    <dgm:cxn modelId="{DEC99E52-7174-49CC-896F-D7FDE7682486}" type="presParOf" srcId="{4010AC3F-7028-4A92-A248-B89F86D6698A}" destId="{A9AC8D2B-0D33-4F94-9094-EA46D35FA385}" srcOrd="0" destOrd="0" presId="urn:microsoft.com/office/officeart/2018/2/layout/IconCircleList"/>
    <dgm:cxn modelId="{AFF2FB77-0450-41F9-B1F6-8C1F4B5578E0}" type="presParOf" srcId="{A9AC8D2B-0D33-4F94-9094-EA46D35FA385}" destId="{490A462C-0766-48EC-8006-ACE3786CBD0C}" srcOrd="0" destOrd="0" presId="urn:microsoft.com/office/officeart/2018/2/layout/IconCircleList"/>
    <dgm:cxn modelId="{D5D9A6F0-B353-4825-A336-759A7230712B}" type="presParOf" srcId="{490A462C-0766-48EC-8006-ACE3786CBD0C}" destId="{334EB041-2108-4499-B5CA-3EF34CF8F352}" srcOrd="0" destOrd="0" presId="urn:microsoft.com/office/officeart/2018/2/layout/IconCircleList"/>
    <dgm:cxn modelId="{F0775DFB-F626-41A7-8C01-747FCC894186}" type="presParOf" srcId="{490A462C-0766-48EC-8006-ACE3786CBD0C}" destId="{3ED3ED63-6AA2-477E-9590-6381E7B49B3F}" srcOrd="1" destOrd="0" presId="urn:microsoft.com/office/officeart/2018/2/layout/IconCircleList"/>
    <dgm:cxn modelId="{D987ADD5-5546-4DBB-918D-B9596EF8BDCD}" type="presParOf" srcId="{490A462C-0766-48EC-8006-ACE3786CBD0C}" destId="{C0A51F4D-B019-4FC7-A265-A1F4AA40E78C}" srcOrd="2" destOrd="0" presId="urn:microsoft.com/office/officeart/2018/2/layout/IconCircleList"/>
    <dgm:cxn modelId="{3E7B874C-973B-4702-A95E-36F4364A171E}" type="presParOf" srcId="{490A462C-0766-48EC-8006-ACE3786CBD0C}" destId="{8026CFAF-6006-4B3F-A704-697E587EFA65}" srcOrd="3" destOrd="0" presId="urn:microsoft.com/office/officeart/2018/2/layout/IconCircleList"/>
    <dgm:cxn modelId="{3F752C72-3D19-4053-8B91-7B94468BBCB3}" type="presParOf" srcId="{A9AC8D2B-0D33-4F94-9094-EA46D35FA385}" destId="{37903F69-B62C-4994-93BB-D3B3472CD3F0}" srcOrd="1" destOrd="0" presId="urn:microsoft.com/office/officeart/2018/2/layout/IconCircleList"/>
    <dgm:cxn modelId="{2011C8C7-D92D-4177-92D1-6C36CD9304E1}" type="presParOf" srcId="{A9AC8D2B-0D33-4F94-9094-EA46D35FA385}" destId="{08F90EF2-365D-47D2-BE2D-41697112F0D0}" srcOrd="2" destOrd="0" presId="urn:microsoft.com/office/officeart/2018/2/layout/IconCircleList"/>
    <dgm:cxn modelId="{659799D6-4A86-4E5A-A426-B3B034B72E64}" type="presParOf" srcId="{08F90EF2-365D-47D2-BE2D-41697112F0D0}" destId="{DF5A4784-12DE-4ECD-99C9-7342B1472163}" srcOrd="0" destOrd="0" presId="urn:microsoft.com/office/officeart/2018/2/layout/IconCircleList"/>
    <dgm:cxn modelId="{2DFADC42-56D0-48B6-B835-608108A7452D}" type="presParOf" srcId="{08F90EF2-365D-47D2-BE2D-41697112F0D0}" destId="{3EDD6059-2F04-44B0-B692-598176A153C3}" srcOrd="1" destOrd="0" presId="urn:microsoft.com/office/officeart/2018/2/layout/IconCircleList"/>
    <dgm:cxn modelId="{B770F9BA-8F2F-4EE9-8B00-27B0B0F9A187}" type="presParOf" srcId="{08F90EF2-365D-47D2-BE2D-41697112F0D0}" destId="{17921CBE-E341-4B7F-8A61-5923161411E1}" srcOrd="2" destOrd="0" presId="urn:microsoft.com/office/officeart/2018/2/layout/IconCircleList"/>
    <dgm:cxn modelId="{B2295843-DF9A-46E0-941E-2CBF937A5021}" type="presParOf" srcId="{08F90EF2-365D-47D2-BE2D-41697112F0D0}" destId="{63B67FE6-3F40-4722-B53B-6075B8B0272C}" srcOrd="3" destOrd="0" presId="urn:microsoft.com/office/officeart/2018/2/layout/IconCircleList"/>
    <dgm:cxn modelId="{A837545F-CA75-4A90-8E5B-CD4363C30B5B}" type="presParOf" srcId="{A9AC8D2B-0D33-4F94-9094-EA46D35FA385}" destId="{1711E65F-8AB1-4DD6-8B62-4D9621B9ED3B}" srcOrd="3" destOrd="0" presId="urn:microsoft.com/office/officeart/2018/2/layout/IconCircleList"/>
    <dgm:cxn modelId="{43B09BAB-263D-4278-B6AA-CC2A59D0C362}" type="presParOf" srcId="{A9AC8D2B-0D33-4F94-9094-EA46D35FA385}" destId="{1337ECD4-DBF6-4C96-A360-C25214AC805A}" srcOrd="4" destOrd="0" presId="urn:microsoft.com/office/officeart/2018/2/layout/IconCircleList"/>
    <dgm:cxn modelId="{5F1C3BF9-DF31-4118-AE3F-EF64DF6003E5}" type="presParOf" srcId="{1337ECD4-DBF6-4C96-A360-C25214AC805A}" destId="{657430F0-88CE-417C-AB80-2115BBBA6BC5}" srcOrd="0" destOrd="0" presId="urn:microsoft.com/office/officeart/2018/2/layout/IconCircleList"/>
    <dgm:cxn modelId="{DD0707A9-7465-462A-BD7F-8C5804ADF4AF}" type="presParOf" srcId="{1337ECD4-DBF6-4C96-A360-C25214AC805A}" destId="{729F61C1-E991-4EFD-B77F-4E022796D997}" srcOrd="1" destOrd="0" presId="urn:microsoft.com/office/officeart/2018/2/layout/IconCircleList"/>
    <dgm:cxn modelId="{F603E343-9024-4AA8-A4EE-A6546FCAA979}" type="presParOf" srcId="{1337ECD4-DBF6-4C96-A360-C25214AC805A}" destId="{BF4B5ADA-4365-41B8-BF03-9937FFC81D7D}" srcOrd="2" destOrd="0" presId="urn:microsoft.com/office/officeart/2018/2/layout/IconCircleList"/>
    <dgm:cxn modelId="{EC7CE354-E7A8-4D1D-BFDB-A2C506B2BA1F}" type="presParOf" srcId="{1337ECD4-DBF6-4C96-A360-C25214AC805A}" destId="{994A142E-0966-49C9-B873-F26CBE495D83}" srcOrd="3" destOrd="0" presId="urn:microsoft.com/office/officeart/2018/2/layout/IconCircleList"/>
    <dgm:cxn modelId="{8DB368D4-EB53-4506-85DF-71662134DB39}" type="presParOf" srcId="{A9AC8D2B-0D33-4F94-9094-EA46D35FA385}" destId="{611D6D7A-B627-49D3-8C67-4D8CFEF1F6EC}" srcOrd="5" destOrd="0" presId="urn:microsoft.com/office/officeart/2018/2/layout/IconCircleList"/>
    <dgm:cxn modelId="{8ED20AF1-F9B1-4915-8438-D07536B73878}" type="presParOf" srcId="{A9AC8D2B-0D33-4F94-9094-EA46D35FA385}" destId="{1174F7E5-F20B-422C-B254-CCC074A2E3C6}" srcOrd="6" destOrd="0" presId="urn:microsoft.com/office/officeart/2018/2/layout/IconCircleList"/>
    <dgm:cxn modelId="{8040877B-DB38-4078-B46C-28250CD2F2A7}" type="presParOf" srcId="{1174F7E5-F20B-422C-B254-CCC074A2E3C6}" destId="{60FB45B1-C1E1-4F6A-BCCE-3337E74F4F59}" srcOrd="0" destOrd="0" presId="urn:microsoft.com/office/officeart/2018/2/layout/IconCircleList"/>
    <dgm:cxn modelId="{37A3FEA9-ED2D-4C8D-9632-63CB63E517EE}" type="presParOf" srcId="{1174F7E5-F20B-422C-B254-CCC074A2E3C6}" destId="{CF387651-AD8D-43EA-8E8E-8A4D634BF6C0}" srcOrd="1" destOrd="0" presId="urn:microsoft.com/office/officeart/2018/2/layout/IconCircleList"/>
    <dgm:cxn modelId="{B9487E8C-E1EC-4B21-A60E-8D3A23A20D0E}" type="presParOf" srcId="{1174F7E5-F20B-422C-B254-CCC074A2E3C6}" destId="{5FE41D45-3EBD-4F5A-9BE7-CA2F4537ED9A}" srcOrd="2" destOrd="0" presId="urn:microsoft.com/office/officeart/2018/2/layout/IconCircleList"/>
    <dgm:cxn modelId="{84FCD968-E889-43B0-A281-F4D43BED5656}" type="presParOf" srcId="{1174F7E5-F20B-422C-B254-CCC074A2E3C6}" destId="{28EC6A10-1EDC-4B1B-87E6-4053665C3320}"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402AB-E19F-42C3-9FA5-A1F4484B270D}">
      <dsp:nvSpPr>
        <dsp:cNvPr id="0" name=""/>
        <dsp:cNvSpPr/>
      </dsp:nvSpPr>
      <dsp:spPr>
        <a:xfrm>
          <a:off x="0" y="0"/>
          <a:ext cx="494774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7FB4D-C941-43CC-9A3E-51AD190F6689}">
      <dsp:nvSpPr>
        <dsp:cNvPr id="0" name=""/>
        <dsp:cNvSpPr/>
      </dsp:nvSpPr>
      <dsp:spPr>
        <a:xfrm>
          <a:off x="0" y="0"/>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 sz="2000" b="1" i="0" u="none" strike="noStrike" kern="1200">
              <a:latin typeface="Arial"/>
              <a:cs typeface="Arial"/>
            </a:rPr>
            <a:t>Antecedentes del sistema de agua</a:t>
          </a:r>
          <a:endParaRPr lang="en-US" sz="2000" b="1" kern="1200"/>
        </a:p>
      </dsp:txBody>
      <dsp:txXfrm>
        <a:off x="0" y="0"/>
        <a:ext cx="4947745" cy="1120378"/>
      </dsp:txXfrm>
    </dsp:sp>
    <dsp:sp modelId="{5EEBBCC4-48F7-431F-97E5-DC0CC0F99CF9}">
      <dsp:nvSpPr>
        <dsp:cNvPr id="0" name=""/>
        <dsp:cNvSpPr/>
      </dsp:nvSpPr>
      <dsp:spPr>
        <a:xfrm>
          <a:off x="0" y="1120378"/>
          <a:ext cx="494774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372608-4569-4544-8149-8C90AA8E0911}">
      <dsp:nvSpPr>
        <dsp:cNvPr id="0" name=""/>
        <dsp:cNvSpPr/>
      </dsp:nvSpPr>
      <dsp:spPr>
        <a:xfrm>
          <a:off x="0" y="1120378"/>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 sz="2000" b="1" i="0" u="none" strike="noStrike" kern="1200" dirty="0">
              <a:latin typeface="Arial"/>
              <a:cs typeface="Arial"/>
            </a:rPr>
            <a:t>Descripción del nombramiento de un administrador</a:t>
          </a:r>
        </a:p>
      </dsp:txBody>
      <dsp:txXfrm>
        <a:off x="0" y="1120378"/>
        <a:ext cx="4947745" cy="1120378"/>
      </dsp:txXfrm>
    </dsp:sp>
    <dsp:sp modelId="{E984D36F-51BA-4F99-87D5-304884AD81CD}">
      <dsp:nvSpPr>
        <dsp:cNvPr id="0" name=""/>
        <dsp:cNvSpPr/>
      </dsp:nvSpPr>
      <dsp:spPr>
        <a:xfrm>
          <a:off x="0" y="2240756"/>
          <a:ext cx="494774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4FD5D-8948-4502-8340-A72CEA4AF312}">
      <dsp:nvSpPr>
        <dsp:cNvPr id="0" name=""/>
        <dsp:cNvSpPr/>
      </dsp:nvSpPr>
      <dsp:spPr>
        <a:xfrm>
          <a:off x="0" y="2240756"/>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 sz="2000" b="1" i="0" u="none" strike="noStrike" kern="1200" dirty="0">
              <a:latin typeface="Arial"/>
              <a:cs typeface="Arial"/>
            </a:rPr>
            <a:t>Preguntas y comentarios</a:t>
          </a:r>
        </a:p>
      </dsp:txBody>
      <dsp:txXfrm>
        <a:off x="0" y="2240756"/>
        <a:ext cx="4947745" cy="1120378"/>
      </dsp:txXfrm>
    </dsp:sp>
    <dsp:sp modelId="{F5951E30-7251-442F-A706-BF0BD42EB4C1}">
      <dsp:nvSpPr>
        <dsp:cNvPr id="0" name=""/>
        <dsp:cNvSpPr/>
      </dsp:nvSpPr>
      <dsp:spPr>
        <a:xfrm>
          <a:off x="0" y="3361134"/>
          <a:ext cx="494774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97C54E-7FF2-4748-936C-6AC12189EFD2}">
      <dsp:nvSpPr>
        <dsp:cNvPr id="0" name=""/>
        <dsp:cNvSpPr/>
      </dsp:nvSpPr>
      <dsp:spPr>
        <a:xfrm>
          <a:off x="0" y="3361134"/>
          <a:ext cx="4947745" cy="112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 sz="2000" b="1" i="0" u="none" strike="noStrike" kern="1200" dirty="0">
              <a:latin typeface="Arial"/>
              <a:cs typeface="Arial"/>
            </a:rPr>
            <a:t>Próximos pasos</a:t>
          </a:r>
        </a:p>
      </dsp:txBody>
      <dsp:txXfrm>
        <a:off x="0" y="3361134"/>
        <a:ext cx="4947745" cy="1120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0276C-5C0A-401E-8A5E-DE7C1F1B9911}">
      <dsp:nvSpPr>
        <dsp:cNvPr id="0" name=""/>
        <dsp:cNvSpPr/>
      </dsp:nvSpPr>
      <dsp:spPr>
        <a:xfrm rot="5400000">
          <a:off x="842376" y="105003"/>
          <a:ext cx="1746690" cy="131847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 sz="1800" b="0" i="0" u="none" strike="noStrike" kern="1200">
              <a:latin typeface="Arial"/>
              <a:cs typeface="Arial"/>
            </a:rPr>
            <a:t>Técnica</a:t>
          </a:r>
          <a:endParaRPr lang="en-US" sz="2000" kern="1200">
            <a:latin typeface="Arial" panose="020B0604020202020204" pitchFamily="34" charset="0"/>
            <a:cs typeface="Arial" panose="020B0604020202020204" pitchFamily="34" charset="0"/>
          </a:endParaRPr>
        </a:p>
      </dsp:txBody>
      <dsp:txXfrm rot="-5400000">
        <a:off x="1056483" y="550136"/>
        <a:ext cx="1318477" cy="428213"/>
      </dsp:txXfrm>
    </dsp:sp>
    <dsp:sp modelId="{A300C51E-6253-491E-B43C-32606961EF50}">
      <dsp:nvSpPr>
        <dsp:cNvPr id="0" name=""/>
        <dsp:cNvSpPr/>
      </dsp:nvSpPr>
      <dsp:spPr>
        <a:xfrm rot="5400000">
          <a:off x="3950921" y="-1175117"/>
          <a:ext cx="1212744" cy="383834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s" sz="2000" b="0" i="0" u="none" strike="noStrike" kern="1200" dirty="0">
              <a:latin typeface="Arial"/>
              <a:cs typeface="Arial"/>
            </a:rPr>
            <a:t>Mantenimiento y sustitución de infraestructuras hidráulicas</a:t>
          </a:r>
        </a:p>
        <a:p>
          <a:pPr marL="228600" lvl="1" indent="-228600" algn="l" defTabSz="889000" rtl="0">
            <a:lnSpc>
              <a:spcPct val="90000"/>
            </a:lnSpc>
            <a:spcBef>
              <a:spcPct val="0"/>
            </a:spcBef>
            <a:spcAft>
              <a:spcPct val="15000"/>
            </a:spcAft>
            <a:buChar char="•"/>
          </a:pPr>
          <a:r>
            <a:rPr lang="es" sz="2000" b="0" i="0" u="none" strike="noStrike" kern="1200" dirty="0">
              <a:latin typeface="Arial"/>
              <a:cs typeface="Arial"/>
            </a:rPr>
            <a:t>Control de la calidad del agua</a:t>
          </a:r>
        </a:p>
        <a:p>
          <a:pPr marL="228600" lvl="1" indent="-228600" algn="l" defTabSz="889000" rtl="0">
            <a:lnSpc>
              <a:spcPct val="90000"/>
            </a:lnSpc>
            <a:spcBef>
              <a:spcPct val="0"/>
            </a:spcBef>
            <a:spcAft>
              <a:spcPct val="15000"/>
            </a:spcAft>
            <a:buChar char="•"/>
          </a:pPr>
          <a:r>
            <a:rPr lang="es" sz="2000" b="0" i="0" u="none" strike="noStrike" kern="1200" dirty="0">
              <a:latin typeface="Arial"/>
              <a:cs typeface="Arial"/>
            </a:rPr>
            <a:t>Avisos públicos </a:t>
          </a:r>
        </a:p>
      </dsp:txBody>
      <dsp:txXfrm rot="-5400000">
        <a:off x="2638120" y="196885"/>
        <a:ext cx="3779146" cy="1094342"/>
      </dsp:txXfrm>
    </dsp:sp>
    <dsp:sp modelId="{0BCCFA43-1B09-4EFF-AC81-A9B9C1213B31}">
      <dsp:nvSpPr>
        <dsp:cNvPr id="0" name=""/>
        <dsp:cNvSpPr/>
      </dsp:nvSpPr>
      <dsp:spPr>
        <a:xfrm rot="5400000">
          <a:off x="778442" y="1659053"/>
          <a:ext cx="1789505" cy="1382645"/>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 sz="1600" b="0" i="0" u="none" strike="noStrike" kern="1200">
              <a:latin typeface="Arial"/>
              <a:cs typeface="Arial"/>
            </a:rPr>
            <a:t>Administrativa</a:t>
          </a:r>
          <a:endParaRPr lang="en-US" sz="1800" kern="1200">
            <a:latin typeface="Arial"/>
            <a:cs typeface="Arial"/>
          </a:endParaRPr>
        </a:p>
      </dsp:txBody>
      <dsp:txXfrm rot="-5400000">
        <a:off x="981873" y="2146946"/>
        <a:ext cx="1382645" cy="406860"/>
      </dsp:txXfrm>
    </dsp:sp>
    <dsp:sp modelId="{80888E51-E038-4BEC-BC9C-435EDDF77C0C}">
      <dsp:nvSpPr>
        <dsp:cNvPr id="0" name=""/>
        <dsp:cNvSpPr/>
      </dsp:nvSpPr>
      <dsp:spPr>
        <a:xfrm rot="5400000">
          <a:off x="5355855" y="-944051"/>
          <a:ext cx="1009218" cy="644337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s" sz="2000" b="0" i="0" u="none" strike="noStrike" kern="1200">
              <a:latin typeface="Arial"/>
              <a:cs typeface="Arial"/>
            </a:rPr>
            <a:t>Comunicación con las partes interesadas</a:t>
          </a:r>
        </a:p>
        <a:p>
          <a:pPr marL="228600" lvl="1" indent="-228600" algn="l" defTabSz="889000" rtl="0">
            <a:lnSpc>
              <a:spcPct val="90000"/>
            </a:lnSpc>
            <a:spcBef>
              <a:spcPct val="0"/>
            </a:spcBef>
            <a:spcAft>
              <a:spcPct val="15000"/>
            </a:spcAft>
            <a:buChar char="•"/>
          </a:pPr>
          <a:r>
            <a:rPr lang="es" sz="2000" b="0" i="0" u="none" strike="noStrike" kern="1200" dirty="0">
              <a:latin typeface="Arial"/>
              <a:cs typeface="Arial"/>
            </a:rPr>
            <a:t>Organización</a:t>
          </a:r>
        </a:p>
        <a:p>
          <a:pPr marL="228600" lvl="1" indent="-228600" algn="l" defTabSz="889000" rtl="0">
            <a:lnSpc>
              <a:spcPct val="90000"/>
            </a:lnSpc>
            <a:spcBef>
              <a:spcPct val="0"/>
            </a:spcBef>
            <a:spcAft>
              <a:spcPct val="15000"/>
            </a:spcAft>
            <a:buChar char="•"/>
          </a:pPr>
          <a:r>
            <a:rPr lang="es" sz="2000" b="0" i="0" u="none" strike="noStrike" kern="1200">
              <a:latin typeface="Arial"/>
              <a:cs typeface="Arial"/>
            </a:rPr>
            <a:t>Personal y capacitación adecuados</a:t>
          </a:r>
        </a:p>
      </dsp:txBody>
      <dsp:txXfrm rot="-5400000">
        <a:off x="2638776" y="1822294"/>
        <a:ext cx="6394110" cy="910686"/>
      </dsp:txXfrm>
    </dsp:sp>
    <dsp:sp modelId="{9EA4FBB4-FEEB-4247-8062-73F8DED1C77D}">
      <dsp:nvSpPr>
        <dsp:cNvPr id="0" name=""/>
        <dsp:cNvSpPr/>
      </dsp:nvSpPr>
      <dsp:spPr>
        <a:xfrm rot="5400000">
          <a:off x="737932" y="3326557"/>
          <a:ext cx="1827953" cy="134007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 sz="1800" b="0" i="0" u="none" strike="noStrike" kern="1200">
              <a:latin typeface="Arial"/>
              <a:cs typeface="Arial"/>
            </a:rPr>
            <a:t>Financiera</a:t>
          </a:r>
          <a:r>
            <a:rPr lang="es" sz="2000" b="0" i="0" u="none" strike="noStrike" kern="1200">
              <a:latin typeface="Arial"/>
              <a:cs typeface="Arial"/>
            </a:rPr>
            <a:t> </a:t>
          </a:r>
        </a:p>
      </dsp:txBody>
      <dsp:txXfrm rot="-5400000">
        <a:off x="981873" y="3752652"/>
        <a:ext cx="1340072" cy="487881"/>
      </dsp:txXfrm>
    </dsp:sp>
    <dsp:sp modelId="{C7D273DA-7C9A-4A81-BC16-2B6751FD4FC9}">
      <dsp:nvSpPr>
        <dsp:cNvPr id="0" name=""/>
        <dsp:cNvSpPr/>
      </dsp:nvSpPr>
      <dsp:spPr>
        <a:xfrm rot="5400000">
          <a:off x="4921306" y="1082700"/>
          <a:ext cx="1013768" cy="553264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s" sz="2000" b="0" i="0" u="none" strike="noStrike" kern="1200" dirty="0">
              <a:latin typeface="Arial"/>
              <a:cs typeface="Arial"/>
            </a:rPr>
            <a:t>Ingresos suficientes</a:t>
          </a:r>
        </a:p>
        <a:p>
          <a:pPr marL="228600" lvl="1" indent="-228600" algn="l" defTabSz="889000" rtl="0">
            <a:lnSpc>
              <a:spcPct val="90000"/>
            </a:lnSpc>
            <a:spcBef>
              <a:spcPct val="0"/>
            </a:spcBef>
            <a:spcAft>
              <a:spcPct val="15000"/>
            </a:spcAft>
            <a:buChar char="•"/>
          </a:pPr>
          <a:r>
            <a:rPr lang="es" sz="2000" b="0" i="0" u="none" strike="noStrike" kern="1200" dirty="0">
              <a:latin typeface="Arial"/>
              <a:cs typeface="Arial"/>
            </a:rPr>
            <a:t>Gestión y controles fiscales</a:t>
          </a:r>
        </a:p>
        <a:p>
          <a:pPr marL="228600" lvl="1" indent="-228600" algn="l" defTabSz="889000" rtl="0">
            <a:lnSpc>
              <a:spcPct val="90000"/>
            </a:lnSpc>
            <a:spcBef>
              <a:spcPct val="0"/>
            </a:spcBef>
            <a:spcAft>
              <a:spcPct val="15000"/>
            </a:spcAft>
            <a:buChar char="•"/>
          </a:pPr>
          <a:r>
            <a:rPr lang="es" sz="2000" b="0" i="0" u="none" strike="noStrike" kern="1200">
              <a:latin typeface="Arial"/>
              <a:cs typeface="Arial"/>
            </a:rPr>
            <a:t>Capacidad para implementar soluciones                               </a:t>
          </a:r>
        </a:p>
      </dsp:txBody>
      <dsp:txXfrm rot="-5400000">
        <a:off x="2661866" y="3391628"/>
        <a:ext cx="5483161" cy="914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6EC53-9610-471F-A10D-B16FC32BA192}">
      <dsp:nvSpPr>
        <dsp:cNvPr id="0" name=""/>
        <dsp:cNvSpPr/>
      </dsp:nvSpPr>
      <dsp:spPr>
        <a:xfrm>
          <a:off x="3317669" y="652242"/>
          <a:ext cx="443936" cy="91440"/>
        </a:xfrm>
        <a:custGeom>
          <a:avLst/>
          <a:gdLst/>
          <a:ahLst/>
          <a:cxnLst/>
          <a:rect l="0" t="0" r="0" b="0"/>
          <a:pathLst>
            <a:path>
              <a:moveTo>
                <a:pt x="0" y="46499"/>
              </a:moveTo>
              <a:lnTo>
                <a:pt x="239068" y="46499"/>
              </a:lnTo>
              <a:lnTo>
                <a:pt x="239068" y="45720"/>
              </a:lnTo>
              <a:lnTo>
                <a:pt x="44393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3527774" y="695587"/>
        <a:ext cx="23726" cy="4750"/>
      </dsp:txXfrm>
    </dsp:sp>
    <dsp:sp modelId="{F55C5BA8-AC08-4AF0-94BE-A6423F8FD205}">
      <dsp:nvSpPr>
        <dsp:cNvPr id="0" name=""/>
        <dsp:cNvSpPr/>
      </dsp:nvSpPr>
      <dsp:spPr>
        <a:xfrm>
          <a:off x="1256269" y="79782"/>
          <a:ext cx="2063200" cy="123792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latin typeface="Arial"/>
              <a:cs typeface="Arial"/>
            </a:rPr>
            <a:t>Junta Estatal del Agua/Reunión de </a:t>
          </a:r>
          <a:r>
            <a:rPr lang="es" sz="1600" b="1" i="0" u="none" strike="noStrike" kern="1200" dirty="0" err="1">
              <a:latin typeface="Arial"/>
              <a:cs typeface="Arial"/>
            </a:rPr>
            <a:t>Allensworth</a:t>
          </a:r>
        </a:p>
        <a:p>
          <a:pPr marL="0" lvl="0" indent="0" algn="ctr" defTabSz="711200" rtl="0">
            <a:lnSpc>
              <a:spcPct val="90000"/>
            </a:lnSpc>
            <a:spcBef>
              <a:spcPct val="0"/>
            </a:spcBef>
            <a:spcAft>
              <a:spcPct val="35000"/>
            </a:spcAft>
            <a:buNone/>
          </a:pPr>
          <a:r>
            <a:rPr lang="es" sz="1600" b="0" i="0" u="none" strike="noStrike" kern="1200" dirty="0">
              <a:latin typeface="Arial"/>
              <a:cs typeface="Arial"/>
            </a:rPr>
            <a:t>9 de noviembre de 2023</a:t>
          </a:r>
        </a:p>
      </dsp:txBody>
      <dsp:txXfrm>
        <a:off x="1256269" y="79782"/>
        <a:ext cx="2063200" cy="1237920"/>
      </dsp:txXfrm>
    </dsp:sp>
    <dsp:sp modelId="{8506512E-B702-4DA7-AFBD-1254B3381934}">
      <dsp:nvSpPr>
        <dsp:cNvPr id="0" name=""/>
        <dsp:cNvSpPr/>
      </dsp:nvSpPr>
      <dsp:spPr>
        <a:xfrm>
          <a:off x="5855406" y="652242"/>
          <a:ext cx="443936" cy="91440"/>
        </a:xfrm>
        <a:custGeom>
          <a:avLst/>
          <a:gdLst/>
          <a:ahLst/>
          <a:cxnLst/>
          <a:rect l="0" t="0" r="0" b="0"/>
          <a:pathLst>
            <a:path>
              <a:moveTo>
                <a:pt x="0" y="45720"/>
              </a:moveTo>
              <a:lnTo>
                <a:pt x="44393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6065511" y="695587"/>
        <a:ext cx="23726" cy="4750"/>
      </dsp:txXfrm>
    </dsp:sp>
    <dsp:sp modelId="{CBD5EA3D-2E86-490D-B5C4-95BE6C9B4750}">
      <dsp:nvSpPr>
        <dsp:cNvPr id="0" name=""/>
        <dsp:cNvSpPr/>
      </dsp:nvSpPr>
      <dsp:spPr>
        <a:xfrm>
          <a:off x="3794006" y="3823"/>
          <a:ext cx="2063200" cy="1388278"/>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latin typeface="Arial"/>
              <a:cs typeface="Arial"/>
            </a:rPr>
            <a:t>Junta Estatal del Agua/Reunión de </a:t>
          </a:r>
          <a:r>
            <a:rPr lang="es" sz="1600" b="1" i="0" u="none" strike="noStrike" kern="1200" dirty="0" err="1">
              <a:latin typeface="Arial"/>
              <a:cs typeface="Arial"/>
            </a:rPr>
            <a:t>Allensworth</a:t>
          </a:r>
        </a:p>
        <a:p>
          <a:pPr marL="0" lvl="0" indent="0" algn="ctr" defTabSz="711200" rtl="0">
            <a:lnSpc>
              <a:spcPct val="90000"/>
            </a:lnSpc>
            <a:spcBef>
              <a:spcPct val="0"/>
            </a:spcBef>
            <a:spcAft>
              <a:spcPct val="35000"/>
            </a:spcAft>
            <a:buNone/>
          </a:pPr>
          <a:r>
            <a:rPr lang="es" sz="1600" b="0" i="0" u="none" strike="noStrike" kern="1200" dirty="0">
              <a:latin typeface="Arial"/>
              <a:cs typeface="Arial"/>
            </a:rPr>
            <a:t>19 de diciembre de 2023</a:t>
          </a:r>
        </a:p>
      </dsp:txBody>
      <dsp:txXfrm>
        <a:off x="3794006" y="3823"/>
        <a:ext cx="2063200" cy="1388278"/>
      </dsp:txXfrm>
    </dsp:sp>
    <dsp:sp modelId="{4CDAB752-1BAD-436E-AB76-BCE084B5DF6D}">
      <dsp:nvSpPr>
        <dsp:cNvPr id="0" name=""/>
        <dsp:cNvSpPr/>
      </dsp:nvSpPr>
      <dsp:spPr>
        <a:xfrm>
          <a:off x="8393143" y="652242"/>
          <a:ext cx="443936" cy="91440"/>
        </a:xfrm>
        <a:custGeom>
          <a:avLst/>
          <a:gdLst/>
          <a:ahLst/>
          <a:cxnLst/>
          <a:rect l="0" t="0" r="0" b="0"/>
          <a:pathLst>
            <a:path>
              <a:moveTo>
                <a:pt x="0" y="45720"/>
              </a:moveTo>
              <a:lnTo>
                <a:pt x="44393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8603248" y="695587"/>
        <a:ext cx="23726" cy="4750"/>
      </dsp:txXfrm>
    </dsp:sp>
    <dsp:sp modelId="{5EC7BE8E-5CE5-4D79-AFE1-3026673DA3C1}">
      <dsp:nvSpPr>
        <dsp:cNvPr id="0" name=""/>
        <dsp:cNvSpPr/>
      </dsp:nvSpPr>
      <dsp:spPr>
        <a:xfrm>
          <a:off x="6331743" y="3823"/>
          <a:ext cx="2063200" cy="1388278"/>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Junta Estatal del Agua/Reunión de </a:t>
          </a:r>
          <a:r>
            <a:rPr lang="es" sz="1600" b="1" i="0" u="none" strike="noStrike" kern="1200" dirty="0" err="1">
              <a:solidFill>
                <a:srgbClr val="FFFFFF"/>
              </a:solidFill>
              <a:latin typeface="Arial"/>
              <a:ea typeface="+mn-ea"/>
              <a:cs typeface="Arial"/>
            </a:rPr>
            <a:t>Allensworth</a:t>
          </a:r>
        </a:p>
        <a:p>
          <a:pPr marL="0" lvl="0" indent="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9 de enero de 2024</a:t>
          </a:r>
        </a:p>
      </dsp:txBody>
      <dsp:txXfrm>
        <a:off x="6331743" y="3823"/>
        <a:ext cx="2063200" cy="1388278"/>
      </dsp:txXfrm>
    </dsp:sp>
    <dsp:sp modelId="{4330846E-433D-4763-AB99-ED17A24B4790}">
      <dsp:nvSpPr>
        <dsp:cNvPr id="0" name=""/>
        <dsp:cNvSpPr/>
      </dsp:nvSpPr>
      <dsp:spPr>
        <a:xfrm>
          <a:off x="2287869" y="1390301"/>
          <a:ext cx="7613210" cy="443936"/>
        </a:xfrm>
        <a:custGeom>
          <a:avLst/>
          <a:gdLst/>
          <a:ahLst/>
          <a:cxnLst/>
          <a:rect l="0" t="0" r="0" b="0"/>
          <a:pathLst>
            <a:path>
              <a:moveTo>
                <a:pt x="7613210" y="0"/>
              </a:moveTo>
              <a:lnTo>
                <a:pt x="7613210" y="239068"/>
              </a:lnTo>
              <a:lnTo>
                <a:pt x="0" y="239068"/>
              </a:lnTo>
              <a:lnTo>
                <a:pt x="0" y="44393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5903775" y="1609894"/>
        <a:ext cx="381399" cy="4750"/>
      </dsp:txXfrm>
    </dsp:sp>
    <dsp:sp modelId="{0CF29037-45BB-4944-8BFD-3F1B27F8D163}">
      <dsp:nvSpPr>
        <dsp:cNvPr id="0" name=""/>
        <dsp:cNvSpPr/>
      </dsp:nvSpPr>
      <dsp:spPr>
        <a:xfrm>
          <a:off x="8869480" y="3823"/>
          <a:ext cx="2063200" cy="1388278"/>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Carta de nombramiento</a:t>
          </a:r>
        </a:p>
        <a:p>
          <a:pPr marL="0" lvl="0" indent="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19 de enero de 2024</a:t>
          </a:r>
        </a:p>
      </dsp:txBody>
      <dsp:txXfrm>
        <a:off x="8869480" y="3823"/>
        <a:ext cx="2063200" cy="1388278"/>
      </dsp:txXfrm>
    </dsp:sp>
    <dsp:sp modelId="{D9FC0548-3627-4283-83FB-5271E6BABD8B}">
      <dsp:nvSpPr>
        <dsp:cNvPr id="0" name=""/>
        <dsp:cNvSpPr/>
      </dsp:nvSpPr>
      <dsp:spPr>
        <a:xfrm>
          <a:off x="3317669" y="2515057"/>
          <a:ext cx="443936" cy="91440"/>
        </a:xfrm>
        <a:custGeom>
          <a:avLst/>
          <a:gdLst/>
          <a:ahLst/>
          <a:cxnLst/>
          <a:rect l="0" t="0" r="0" b="0"/>
          <a:pathLst>
            <a:path>
              <a:moveTo>
                <a:pt x="0" y="45720"/>
              </a:moveTo>
              <a:lnTo>
                <a:pt x="239068" y="45720"/>
              </a:lnTo>
              <a:lnTo>
                <a:pt x="239068" y="46499"/>
              </a:lnTo>
              <a:lnTo>
                <a:pt x="443936" y="46499"/>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3527774" y="2558402"/>
        <a:ext cx="23726" cy="4750"/>
      </dsp:txXfrm>
    </dsp:sp>
    <dsp:sp modelId="{D7E5890D-D0DA-49B9-B774-838BC9D1EEA8}">
      <dsp:nvSpPr>
        <dsp:cNvPr id="0" name=""/>
        <dsp:cNvSpPr/>
      </dsp:nvSpPr>
      <dsp:spPr>
        <a:xfrm>
          <a:off x="1256269" y="1866637"/>
          <a:ext cx="2063200" cy="1388278"/>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Junta Estatal del Agua/Reunión de </a:t>
          </a:r>
          <a:r>
            <a:rPr lang="es" sz="1600" b="1" i="0" u="none" strike="noStrike" kern="1200" dirty="0" err="1">
              <a:solidFill>
                <a:srgbClr val="FFFFFF"/>
              </a:solidFill>
              <a:latin typeface="Arial"/>
              <a:ea typeface="+mn-ea"/>
              <a:cs typeface="Arial"/>
            </a:rPr>
            <a:t>Allensworth</a:t>
          </a:r>
        </a:p>
        <a:p>
          <a:pPr marL="0" lvl="0" indent="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25 de marzo de 2024</a:t>
          </a:r>
        </a:p>
      </dsp:txBody>
      <dsp:txXfrm>
        <a:off x="1256269" y="1866637"/>
        <a:ext cx="2063200" cy="1388278"/>
      </dsp:txXfrm>
    </dsp:sp>
    <dsp:sp modelId="{07022091-9741-491D-A7BA-6A1A8293ACB4}">
      <dsp:nvSpPr>
        <dsp:cNvPr id="0" name=""/>
        <dsp:cNvSpPr/>
      </dsp:nvSpPr>
      <dsp:spPr>
        <a:xfrm>
          <a:off x="5855406" y="2515836"/>
          <a:ext cx="443936" cy="91440"/>
        </a:xfrm>
        <a:custGeom>
          <a:avLst/>
          <a:gdLst/>
          <a:ahLst/>
          <a:cxnLst/>
          <a:rect l="0" t="0" r="0" b="0"/>
          <a:pathLst>
            <a:path>
              <a:moveTo>
                <a:pt x="0" y="45720"/>
              </a:moveTo>
              <a:lnTo>
                <a:pt x="44393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6065511" y="2559181"/>
        <a:ext cx="23726" cy="4750"/>
      </dsp:txXfrm>
    </dsp:sp>
    <dsp:sp modelId="{4A83ACCC-87FF-4410-899F-FE0A4B3241E2}">
      <dsp:nvSpPr>
        <dsp:cNvPr id="0" name=""/>
        <dsp:cNvSpPr/>
      </dsp:nvSpPr>
      <dsp:spPr>
        <a:xfrm>
          <a:off x="3794006" y="1868197"/>
          <a:ext cx="2063200" cy="1386718"/>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latin typeface="Arial"/>
              <a:cs typeface="Arial"/>
            </a:rPr>
            <a:t>Aviso público</a:t>
          </a:r>
          <a:endParaRPr lang="es" sz="1600" b="0" i="0" u="none" strike="noStrike" kern="1200" dirty="0">
            <a:latin typeface="Arial"/>
            <a:cs typeface="Arial"/>
          </a:endParaRPr>
        </a:p>
        <a:p>
          <a:pPr marL="0" lvl="0" indent="0" algn="ctr" defTabSz="711200" rtl="0">
            <a:lnSpc>
              <a:spcPct val="90000"/>
            </a:lnSpc>
            <a:spcBef>
              <a:spcPct val="0"/>
            </a:spcBef>
            <a:spcAft>
              <a:spcPct val="35000"/>
            </a:spcAft>
            <a:buNone/>
          </a:pPr>
          <a:r>
            <a:rPr lang="es" sz="1600" b="0" i="0" u="none" strike="noStrike" kern="1200">
              <a:latin typeface="Arial"/>
              <a:cs typeface="Arial"/>
            </a:rPr>
            <a:t>13 de mayo de 2024</a:t>
          </a:r>
        </a:p>
      </dsp:txBody>
      <dsp:txXfrm>
        <a:off x="3794006" y="1868197"/>
        <a:ext cx="2063200" cy="1386718"/>
      </dsp:txXfrm>
    </dsp:sp>
    <dsp:sp modelId="{2FB29A95-317D-4D30-B48C-E6779598C515}">
      <dsp:nvSpPr>
        <dsp:cNvPr id="0" name=""/>
        <dsp:cNvSpPr/>
      </dsp:nvSpPr>
      <dsp:spPr>
        <a:xfrm>
          <a:off x="8393143" y="2515836"/>
          <a:ext cx="443936" cy="91440"/>
        </a:xfrm>
        <a:custGeom>
          <a:avLst/>
          <a:gdLst/>
          <a:ahLst/>
          <a:cxnLst/>
          <a:rect l="0" t="0" r="0" b="0"/>
          <a:pathLst>
            <a:path>
              <a:moveTo>
                <a:pt x="0" y="45720"/>
              </a:moveTo>
              <a:lnTo>
                <a:pt x="44393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8603248" y="2559181"/>
        <a:ext cx="23726" cy="4750"/>
      </dsp:txXfrm>
    </dsp:sp>
    <dsp:sp modelId="{9BB7CE4F-8E36-4721-8779-EC88B90FE589}">
      <dsp:nvSpPr>
        <dsp:cNvPr id="0" name=""/>
        <dsp:cNvSpPr/>
      </dsp:nvSpPr>
      <dsp:spPr>
        <a:xfrm>
          <a:off x="6331743" y="1868197"/>
          <a:ext cx="2063200" cy="1386718"/>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a:solidFill>
                <a:srgbClr val="FFFFFF"/>
              </a:solidFill>
              <a:latin typeface="Arial"/>
              <a:ea typeface="+mn-ea"/>
              <a:cs typeface="Arial"/>
            </a:rPr>
            <a:t>Comienzo del plazo para recibir comentarios del público</a:t>
          </a:r>
          <a:endParaRPr lang="es" sz="1600" b="0" i="0" u="none" strike="noStrike" kern="1200">
            <a:solidFill>
              <a:srgbClr val="FFFFFF"/>
            </a:solidFill>
            <a:latin typeface="Arial"/>
            <a:ea typeface="+mn-ea"/>
            <a:cs typeface="Arial"/>
          </a:endParaRPr>
        </a:p>
        <a:p>
          <a:pPr marL="0" lvl="0" indent="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13 de mayo de 2024</a:t>
          </a:r>
        </a:p>
      </dsp:txBody>
      <dsp:txXfrm>
        <a:off x="6331743" y="1868197"/>
        <a:ext cx="2063200" cy="1386718"/>
      </dsp:txXfrm>
    </dsp:sp>
    <dsp:sp modelId="{C4863A3D-791B-403C-9635-33F59B7E63F2}">
      <dsp:nvSpPr>
        <dsp:cNvPr id="0" name=""/>
        <dsp:cNvSpPr/>
      </dsp:nvSpPr>
      <dsp:spPr>
        <a:xfrm>
          <a:off x="2287869" y="3178717"/>
          <a:ext cx="7613210" cy="519115"/>
        </a:xfrm>
        <a:custGeom>
          <a:avLst/>
          <a:gdLst/>
          <a:ahLst/>
          <a:cxnLst/>
          <a:rect l="0" t="0" r="0" b="0"/>
          <a:pathLst>
            <a:path>
              <a:moveTo>
                <a:pt x="7613210" y="0"/>
              </a:moveTo>
              <a:lnTo>
                <a:pt x="7613210" y="276657"/>
              </a:lnTo>
              <a:lnTo>
                <a:pt x="0" y="276657"/>
              </a:lnTo>
              <a:lnTo>
                <a:pt x="0" y="51911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5903649" y="3435899"/>
        <a:ext cx="381651" cy="4750"/>
      </dsp:txXfrm>
    </dsp:sp>
    <dsp:sp modelId="{DF8201FB-943A-47B0-9280-EA558163EC5C}">
      <dsp:nvSpPr>
        <dsp:cNvPr id="0" name=""/>
        <dsp:cNvSpPr/>
      </dsp:nvSpPr>
      <dsp:spPr>
        <a:xfrm>
          <a:off x="8869480" y="1942596"/>
          <a:ext cx="2063200" cy="123792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Reunión pública</a:t>
          </a:r>
        </a:p>
        <a:p>
          <a:pPr marL="0" lvl="0" indent="0" algn="ctr" defTabSz="711200" rtl="0">
            <a:lnSpc>
              <a:spcPct val="90000"/>
            </a:lnSpc>
            <a:spcBef>
              <a:spcPct val="0"/>
            </a:spcBef>
            <a:spcAft>
              <a:spcPct val="35000"/>
            </a:spcAft>
            <a:buNone/>
          </a:pPr>
          <a:r>
            <a:rPr lang="es" sz="1600" b="0" i="0" u="none" strike="noStrike" kern="1200" dirty="0">
              <a:solidFill>
                <a:srgbClr val="FFFFFF"/>
              </a:solidFill>
              <a:latin typeface="Arial"/>
              <a:ea typeface="+mn-ea"/>
              <a:cs typeface="Arial"/>
            </a:rPr>
            <a:t>13 de junio de 2024</a:t>
          </a:r>
        </a:p>
      </dsp:txBody>
      <dsp:txXfrm>
        <a:off x="8869480" y="1942596"/>
        <a:ext cx="2063200" cy="1237920"/>
      </dsp:txXfrm>
    </dsp:sp>
    <dsp:sp modelId="{9DB33B1D-5621-4EF9-97BF-5FBF343DE878}">
      <dsp:nvSpPr>
        <dsp:cNvPr id="0" name=""/>
        <dsp:cNvSpPr/>
      </dsp:nvSpPr>
      <dsp:spPr>
        <a:xfrm>
          <a:off x="3317669" y="4303472"/>
          <a:ext cx="443936" cy="91440"/>
        </a:xfrm>
        <a:custGeom>
          <a:avLst/>
          <a:gdLst/>
          <a:ahLst/>
          <a:cxnLst/>
          <a:rect l="0" t="0" r="0" b="0"/>
          <a:pathLst>
            <a:path>
              <a:moveTo>
                <a:pt x="0" y="45720"/>
              </a:moveTo>
              <a:lnTo>
                <a:pt x="44393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
            <a:lnSpc>
              <a:spcPct val="90000"/>
            </a:lnSpc>
            <a:spcBef>
              <a:spcPct val="0"/>
            </a:spcBef>
            <a:spcAft>
              <a:spcPct val="35000"/>
            </a:spcAft>
            <a:buNone/>
          </a:pPr>
          <a:endParaRPr lang="en-US" sz="200" kern="1200"/>
        </a:p>
      </dsp:txBody>
      <dsp:txXfrm>
        <a:off x="3527774" y="4346817"/>
        <a:ext cx="23726" cy="4750"/>
      </dsp:txXfrm>
    </dsp:sp>
    <dsp:sp modelId="{C85E6DC5-F632-47D3-9792-1EF3163AFC84}">
      <dsp:nvSpPr>
        <dsp:cNvPr id="0" name=""/>
        <dsp:cNvSpPr/>
      </dsp:nvSpPr>
      <dsp:spPr>
        <a:xfrm>
          <a:off x="1256269" y="3730232"/>
          <a:ext cx="2063200" cy="123792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latin typeface="Arial"/>
              <a:cs typeface="Arial"/>
            </a:rPr>
            <a:t>Fin del plazo para recibir comentarios del </a:t>
          </a:r>
          <a:r>
            <a:rPr lang="es" sz="1600" b="1" i="0" u="none" strike="noStrike" kern="1200" dirty="0">
              <a:solidFill>
                <a:srgbClr val="FFFFFF"/>
              </a:solidFill>
              <a:latin typeface="Arial"/>
              <a:ea typeface="+mn-ea"/>
              <a:cs typeface="Arial"/>
            </a:rPr>
            <a:t>público</a:t>
          </a:r>
        </a:p>
        <a:p>
          <a:pPr marL="0" lvl="0" indent="0" algn="ctr" defTabSz="711200" rtl="0">
            <a:lnSpc>
              <a:spcPct val="90000"/>
            </a:lnSpc>
            <a:spcBef>
              <a:spcPct val="0"/>
            </a:spcBef>
            <a:spcAft>
              <a:spcPct val="35000"/>
            </a:spcAft>
            <a:buNone/>
          </a:pPr>
          <a:r>
            <a:rPr lang="es" sz="1600" b="0" i="0" u="none" strike="noStrike" kern="1200" dirty="0">
              <a:latin typeface="Arial"/>
              <a:cs typeface="Arial"/>
            </a:rPr>
            <a:t>20 de junio de 2024</a:t>
          </a:r>
        </a:p>
      </dsp:txBody>
      <dsp:txXfrm>
        <a:off x="1256269" y="3730232"/>
        <a:ext cx="2063200" cy="1237920"/>
      </dsp:txXfrm>
    </dsp:sp>
    <dsp:sp modelId="{E70D6569-C624-43A7-9064-EF5115D3594B}">
      <dsp:nvSpPr>
        <dsp:cNvPr id="0" name=""/>
        <dsp:cNvSpPr/>
      </dsp:nvSpPr>
      <dsp:spPr>
        <a:xfrm>
          <a:off x="3794006" y="3730232"/>
          <a:ext cx="2063200" cy="1237920"/>
        </a:xfrm>
        <a:prstGeom prst="rect">
          <a:avLst/>
        </a:prstGeom>
        <a:solidFill>
          <a:srgbClr val="009DD9">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s" sz="1600" b="1" i="0" u="none" strike="noStrike" kern="1200" dirty="0">
              <a:solidFill>
                <a:srgbClr val="FFFFFF"/>
              </a:solidFill>
              <a:latin typeface="Arial"/>
              <a:ea typeface="+mn-ea"/>
              <a:cs typeface="Arial"/>
            </a:rPr>
            <a:t>Próximo paso: Nombramiento legal de un administrador</a:t>
          </a:r>
        </a:p>
      </dsp:txBody>
      <dsp:txXfrm>
        <a:off x="3794006" y="3730232"/>
        <a:ext cx="2063200" cy="123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0B96B-7267-4901-B5C4-D7EFD6A3497D}">
      <dsp:nvSpPr>
        <dsp:cNvPr id="0" name=""/>
        <dsp:cNvSpPr/>
      </dsp:nvSpPr>
      <dsp:spPr>
        <a:xfrm>
          <a:off x="0" y="235671"/>
          <a:ext cx="10515600" cy="83132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s" sz="2800" b="1" i="0" u="none" strike="noStrike" kern="1200">
              <a:latin typeface="Arial"/>
              <a:cs typeface="Arial"/>
            </a:rPr>
            <a:t>La Junta Estatal del Agua será responsable de:</a:t>
          </a:r>
          <a:endParaRPr lang="en-US" sz="2800" kern="1200">
            <a:latin typeface="Arial"/>
            <a:cs typeface="Arial"/>
          </a:endParaRPr>
        </a:p>
      </dsp:txBody>
      <dsp:txXfrm>
        <a:off x="40582" y="276253"/>
        <a:ext cx="10434436" cy="750165"/>
      </dsp:txXfrm>
    </dsp:sp>
    <dsp:sp modelId="{8C21C8BA-9B88-41A9-B4AF-F09E440BFD8E}">
      <dsp:nvSpPr>
        <dsp:cNvPr id="0" name=""/>
        <dsp:cNvSpPr/>
      </dsp:nvSpPr>
      <dsp:spPr>
        <a:xfrm>
          <a:off x="0" y="1033919"/>
          <a:ext cx="10515600" cy="16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rtl="0">
            <a:lnSpc>
              <a:spcPct val="150000"/>
            </a:lnSpc>
            <a:spcBef>
              <a:spcPct val="0"/>
            </a:spcBef>
            <a:spcAft>
              <a:spcPct val="20000"/>
            </a:spcAft>
            <a:buChar char="•"/>
          </a:pPr>
          <a:r>
            <a:rPr lang="es" sz="2400" b="0" i="0" u="none" strike="noStrike" kern="1200">
              <a:latin typeface="Arial"/>
              <a:cs typeface="Arial"/>
            </a:rPr>
            <a:t>El salario y beneficios para el Administrador</a:t>
          </a:r>
        </a:p>
        <a:p>
          <a:pPr marL="228600" lvl="1" indent="-228600" algn="l" defTabSz="1066800" rtl="0">
            <a:lnSpc>
              <a:spcPct val="90000"/>
            </a:lnSpc>
            <a:spcBef>
              <a:spcPct val="0"/>
            </a:spcBef>
            <a:spcAft>
              <a:spcPct val="20000"/>
            </a:spcAft>
            <a:buChar char="•"/>
          </a:pPr>
          <a:r>
            <a:rPr lang="es" sz="2400" b="0" i="0" u="none" strike="noStrike" kern="1200">
              <a:latin typeface="Arial"/>
              <a:cs typeface="Arial"/>
            </a:rPr>
            <a:t>Los costos administrativos atribuidos exclusivamente al Administrador (espacio de trabajo, teléfonos, muebles)</a:t>
          </a:r>
        </a:p>
        <a:p>
          <a:pPr marL="228600" lvl="1" indent="-228600" algn="l" defTabSz="1066800" rtl="0">
            <a:lnSpc>
              <a:spcPct val="90000"/>
            </a:lnSpc>
            <a:spcBef>
              <a:spcPct val="0"/>
            </a:spcBef>
            <a:spcAft>
              <a:spcPct val="20000"/>
            </a:spcAft>
            <a:buChar char="•"/>
          </a:pPr>
          <a:r>
            <a:rPr lang="es" sz="2400" b="0" i="0" u="none" strike="noStrike" kern="1200">
              <a:latin typeface="Arial"/>
              <a:cs typeface="Arial"/>
            </a:rPr>
            <a:t>Honorarios legales, contables y otros gastos de gestión similares</a:t>
          </a:r>
        </a:p>
      </dsp:txBody>
      <dsp:txXfrm>
        <a:off x="0" y="1033919"/>
        <a:ext cx="10515600" cy="1681875"/>
      </dsp:txXfrm>
    </dsp:sp>
    <dsp:sp modelId="{FCBA01B7-A4CA-4DD8-8161-48213962CB26}">
      <dsp:nvSpPr>
        <dsp:cNvPr id="0" name=""/>
        <dsp:cNvSpPr/>
      </dsp:nvSpPr>
      <dsp:spPr>
        <a:xfrm>
          <a:off x="0" y="2715794"/>
          <a:ext cx="10515600" cy="74886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s" sz="2800" b="1" i="0" u="none" strike="noStrike" kern="1200">
              <a:latin typeface="Arial"/>
              <a:cs typeface="Arial"/>
            </a:rPr>
            <a:t>Puede haber fondos para: </a:t>
          </a:r>
          <a:endParaRPr lang="en-US" sz="2800" kern="1200">
            <a:latin typeface="Arial"/>
            <a:cs typeface="Arial"/>
          </a:endParaRPr>
        </a:p>
      </dsp:txBody>
      <dsp:txXfrm>
        <a:off x="36557" y="2752351"/>
        <a:ext cx="10442486" cy="675753"/>
      </dsp:txXfrm>
    </dsp:sp>
    <dsp:sp modelId="{40E2ECDD-ADDD-4EE8-B4D8-64610D7B085A}">
      <dsp:nvSpPr>
        <dsp:cNvPr id="0" name=""/>
        <dsp:cNvSpPr/>
      </dsp:nvSpPr>
      <dsp:spPr>
        <a:xfrm>
          <a:off x="0" y="3464661"/>
          <a:ext cx="10515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rtl="0">
            <a:lnSpc>
              <a:spcPct val="150000"/>
            </a:lnSpc>
            <a:spcBef>
              <a:spcPct val="0"/>
            </a:spcBef>
            <a:spcAft>
              <a:spcPct val="20000"/>
            </a:spcAft>
            <a:buChar char="•"/>
          </a:pPr>
          <a:r>
            <a:rPr lang="es" sz="2400" b="0" i="0" u="none" strike="noStrike" kern="1200">
              <a:latin typeface="Arial"/>
              <a:cs typeface="Arial"/>
            </a:rPr>
            <a:t>Proyectos de construcción y planificación</a:t>
          </a:r>
        </a:p>
        <a:p>
          <a:pPr marL="228600" lvl="1" indent="-228600" algn="l" defTabSz="1066800" rtl="0">
            <a:lnSpc>
              <a:spcPct val="90000"/>
            </a:lnSpc>
            <a:spcBef>
              <a:spcPct val="0"/>
            </a:spcBef>
            <a:spcAft>
              <a:spcPct val="20000"/>
            </a:spcAft>
            <a:buChar char="•"/>
          </a:pPr>
          <a:r>
            <a:rPr lang="es" sz="2400" b="0" i="0" u="none" strike="noStrike" kern="1200">
              <a:latin typeface="Arial"/>
              <a:cs typeface="Arial"/>
            </a:rPr>
            <a:t>Costos de operación y mantenimiento continuos</a:t>
          </a:r>
        </a:p>
      </dsp:txBody>
      <dsp:txXfrm>
        <a:off x="0" y="3464661"/>
        <a:ext cx="10515600" cy="107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A1573-B601-44C1-84A6-050F452F5C63}">
      <dsp:nvSpPr>
        <dsp:cNvPr id="0" name=""/>
        <dsp:cNvSpPr/>
      </dsp:nvSpPr>
      <dsp:spPr>
        <a:xfrm>
          <a:off x="0" y="536"/>
          <a:ext cx="11468100" cy="12545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77E60-7CA8-45CD-8FA3-8B617AD62598}">
      <dsp:nvSpPr>
        <dsp:cNvPr id="0" name=""/>
        <dsp:cNvSpPr/>
      </dsp:nvSpPr>
      <dsp:spPr>
        <a:xfrm>
          <a:off x="29191" y="267115"/>
          <a:ext cx="989358" cy="702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8FC634-2059-44C2-8C15-4CAE89C9F609}">
      <dsp:nvSpPr>
        <dsp:cNvPr id="0" name=""/>
        <dsp:cNvSpPr/>
      </dsp:nvSpPr>
      <dsp:spPr>
        <a:xfrm>
          <a:off x="1449043" y="536"/>
          <a:ext cx="10019056" cy="1254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7" tIns="132777" rIns="132777" bIns="132777" numCol="1" spcCol="1270" anchor="ctr" anchorCtr="0">
          <a:noAutofit/>
        </a:bodyPr>
        <a:lstStyle/>
        <a:p>
          <a:pPr marL="0" lvl="0" indent="0" algn="l" defTabSz="1111250" rtl="0">
            <a:lnSpc>
              <a:spcPct val="90000"/>
            </a:lnSpc>
            <a:spcBef>
              <a:spcPct val="0"/>
            </a:spcBef>
            <a:spcAft>
              <a:spcPct val="35000"/>
            </a:spcAft>
            <a:buNone/>
          </a:pPr>
          <a:r>
            <a:rPr lang="es" sz="2500" b="0" i="0" u="none" strike="noStrike" kern="1200">
              <a:latin typeface="Arial"/>
              <a:cs typeface="Arial"/>
            </a:rPr>
            <a:t>Los integrantes de la comunidad podrán presentar una solicitud ante la Junta Estatal del Agua para rever o modificar alguna decisión del administrador o pedir un cambio de administrador</a:t>
          </a:r>
        </a:p>
      </dsp:txBody>
      <dsp:txXfrm>
        <a:off x="1449043" y="536"/>
        <a:ext cx="10019056" cy="1254583"/>
      </dsp:txXfrm>
    </dsp:sp>
    <dsp:sp modelId="{9B68A99B-7594-4E52-8998-A90441CE8AE7}">
      <dsp:nvSpPr>
        <dsp:cNvPr id="0" name=""/>
        <dsp:cNvSpPr/>
      </dsp:nvSpPr>
      <dsp:spPr>
        <a:xfrm>
          <a:off x="0" y="1568764"/>
          <a:ext cx="11468100" cy="12545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C0AC2-3662-4F53-89BE-CAA28AB2F5EB}">
      <dsp:nvSpPr>
        <dsp:cNvPr id="0" name=""/>
        <dsp:cNvSpPr/>
      </dsp:nvSpPr>
      <dsp:spPr>
        <a:xfrm>
          <a:off x="142258" y="1845791"/>
          <a:ext cx="763238" cy="700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3D528C-E963-40D0-A1E3-A59299BF91C0}">
      <dsp:nvSpPr>
        <dsp:cNvPr id="0" name=""/>
        <dsp:cNvSpPr/>
      </dsp:nvSpPr>
      <dsp:spPr>
        <a:xfrm>
          <a:off x="1449043" y="1568764"/>
          <a:ext cx="10019056" cy="1254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7" tIns="132777" rIns="132777" bIns="132777" numCol="1" spcCol="1270" anchor="ctr" anchorCtr="0">
          <a:noAutofit/>
        </a:bodyPr>
        <a:lstStyle/>
        <a:p>
          <a:pPr marL="0" lvl="0" indent="0" algn="l" defTabSz="1111250" rtl="0">
            <a:lnSpc>
              <a:spcPct val="90000"/>
            </a:lnSpc>
            <a:spcBef>
              <a:spcPct val="0"/>
            </a:spcBef>
            <a:spcAft>
              <a:spcPct val="35000"/>
            </a:spcAft>
            <a:buNone/>
          </a:pPr>
          <a:r>
            <a:rPr lang="es" sz="2500" b="0" i="0" u="none" strike="noStrike" kern="1200">
              <a:latin typeface="Arial"/>
              <a:cs typeface="Arial"/>
            </a:rPr>
            <a:t>La Junta Estatal debe recibir la solicitud dentro de 30 días de la fecha de la toma de decisión del administrador </a:t>
          </a:r>
        </a:p>
      </dsp:txBody>
      <dsp:txXfrm>
        <a:off x="1449043" y="1568764"/>
        <a:ext cx="10019056" cy="1254583"/>
      </dsp:txXfrm>
    </dsp:sp>
    <dsp:sp modelId="{402A3795-ECAA-477C-9574-239C37013888}">
      <dsp:nvSpPr>
        <dsp:cNvPr id="0" name=""/>
        <dsp:cNvSpPr/>
      </dsp:nvSpPr>
      <dsp:spPr>
        <a:xfrm>
          <a:off x="0" y="3136993"/>
          <a:ext cx="11468100" cy="12545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3CF390-FA99-4C5F-841D-13A460036E5E}">
      <dsp:nvSpPr>
        <dsp:cNvPr id="0" name=""/>
        <dsp:cNvSpPr/>
      </dsp:nvSpPr>
      <dsp:spPr>
        <a:xfrm>
          <a:off x="123827" y="3349151"/>
          <a:ext cx="991842" cy="83026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BAC5A7-8CA3-42D1-924B-C0CF900BABA0}">
      <dsp:nvSpPr>
        <dsp:cNvPr id="0" name=""/>
        <dsp:cNvSpPr/>
      </dsp:nvSpPr>
      <dsp:spPr>
        <a:xfrm>
          <a:off x="1449043" y="3136993"/>
          <a:ext cx="10019056" cy="1254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77" tIns="132777" rIns="132777" bIns="132777" numCol="1" spcCol="1270" anchor="ctr" anchorCtr="0">
          <a:noAutofit/>
        </a:bodyPr>
        <a:lstStyle/>
        <a:p>
          <a:pPr marL="0" lvl="0" indent="0" algn="l" defTabSz="1111250" rtl="0">
            <a:lnSpc>
              <a:spcPct val="90000"/>
            </a:lnSpc>
            <a:spcBef>
              <a:spcPct val="0"/>
            </a:spcBef>
            <a:spcAft>
              <a:spcPct val="35000"/>
            </a:spcAft>
            <a:buNone/>
          </a:pPr>
          <a:r>
            <a:rPr lang="es" sz="2500" b="0" i="0" u="none" strike="noStrike" kern="1200">
              <a:latin typeface="Arial"/>
              <a:cs typeface="Arial"/>
            </a:rPr>
            <a:t>La Junta Estatal evaluará y tomará acción sobre la solicitud </a:t>
          </a:r>
        </a:p>
      </dsp:txBody>
      <dsp:txXfrm>
        <a:off x="1449043" y="3136993"/>
        <a:ext cx="10019056" cy="12545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EB041-2108-4499-B5CA-3EF34CF8F352}">
      <dsp:nvSpPr>
        <dsp:cNvPr id="0" name=""/>
        <dsp:cNvSpPr/>
      </dsp:nvSpPr>
      <dsp:spPr>
        <a:xfrm>
          <a:off x="146129" y="504061"/>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3ED63-6AA2-477E-9590-6381E7B49B3F}">
      <dsp:nvSpPr>
        <dsp:cNvPr id="0" name=""/>
        <dsp:cNvSpPr/>
      </dsp:nvSpPr>
      <dsp:spPr>
        <a:xfrm>
          <a:off x="419495" y="777427"/>
          <a:ext cx="755011" cy="755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26CFAF-6006-4B3F-A704-697E587EFA65}">
      <dsp:nvSpPr>
        <dsp:cNvPr id="0" name=""/>
        <dsp:cNvSpPr/>
      </dsp:nvSpPr>
      <dsp:spPr>
        <a:xfrm>
          <a:off x="1726818" y="504061"/>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s" sz="2400" b="0" i="0" u="none" strike="noStrike" kern="1200" dirty="0">
              <a:latin typeface="Arial"/>
              <a:cs typeface="Arial"/>
            </a:rPr>
            <a:t>Agua potable segura y confiable</a:t>
          </a:r>
        </a:p>
      </dsp:txBody>
      <dsp:txXfrm>
        <a:off x="1726818" y="504061"/>
        <a:ext cx="3068396" cy="1301744"/>
      </dsp:txXfrm>
    </dsp:sp>
    <dsp:sp modelId="{DF5A4784-12DE-4ECD-99C9-7342B1472163}">
      <dsp:nvSpPr>
        <dsp:cNvPr id="0" name=""/>
        <dsp:cNvSpPr/>
      </dsp:nvSpPr>
      <dsp:spPr>
        <a:xfrm>
          <a:off x="5329859" y="504061"/>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D6059-2F04-44B0-B692-598176A153C3}">
      <dsp:nvSpPr>
        <dsp:cNvPr id="0" name=""/>
        <dsp:cNvSpPr/>
      </dsp:nvSpPr>
      <dsp:spPr>
        <a:xfrm>
          <a:off x="5603226" y="777427"/>
          <a:ext cx="755011" cy="755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B67FE6-3F40-4722-B53B-6075B8B0272C}">
      <dsp:nvSpPr>
        <dsp:cNvPr id="0" name=""/>
        <dsp:cNvSpPr/>
      </dsp:nvSpPr>
      <dsp:spPr>
        <a:xfrm>
          <a:off x="6910549" y="504061"/>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s" sz="2400" b="0" i="0" u="none" strike="noStrike" kern="1200" dirty="0">
              <a:latin typeface="Arial"/>
              <a:cs typeface="Arial"/>
            </a:rPr>
            <a:t>Completar las mejoras necesarias</a:t>
          </a:r>
        </a:p>
      </dsp:txBody>
      <dsp:txXfrm>
        <a:off x="6910549" y="504061"/>
        <a:ext cx="3068396" cy="1301744"/>
      </dsp:txXfrm>
    </dsp:sp>
    <dsp:sp modelId="{657430F0-88CE-417C-AB80-2115BBBA6BC5}">
      <dsp:nvSpPr>
        <dsp:cNvPr id="0" name=""/>
        <dsp:cNvSpPr/>
      </dsp:nvSpPr>
      <dsp:spPr>
        <a:xfrm>
          <a:off x="146129" y="2545532"/>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9F61C1-E991-4EFD-B77F-4E022796D997}">
      <dsp:nvSpPr>
        <dsp:cNvPr id="0" name=""/>
        <dsp:cNvSpPr/>
      </dsp:nvSpPr>
      <dsp:spPr>
        <a:xfrm>
          <a:off x="419495" y="2818898"/>
          <a:ext cx="755011" cy="755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4A142E-0966-49C9-B873-F26CBE495D83}">
      <dsp:nvSpPr>
        <dsp:cNvPr id="0" name=""/>
        <dsp:cNvSpPr/>
      </dsp:nvSpPr>
      <dsp:spPr>
        <a:xfrm>
          <a:off x="1726818" y="2545532"/>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s" sz="2400" b="0" i="0" u="none" strike="noStrike" kern="1200" dirty="0">
              <a:latin typeface="Arial"/>
              <a:cs typeface="Arial"/>
            </a:rPr>
            <a:t>Seguir fomentando la participación del público</a:t>
          </a:r>
        </a:p>
      </dsp:txBody>
      <dsp:txXfrm>
        <a:off x="1726818" y="2545532"/>
        <a:ext cx="3068396" cy="1301744"/>
      </dsp:txXfrm>
    </dsp:sp>
    <dsp:sp modelId="{60FB45B1-C1E1-4F6A-BCCE-3337E74F4F59}">
      <dsp:nvSpPr>
        <dsp:cNvPr id="0" name=""/>
        <dsp:cNvSpPr/>
      </dsp:nvSpPr>
      <dsp:spPr>
        <a:xfrm>
          <a:off x="5329859" y="2545532"/>
          <a:ext cx="1301744" cy="13017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87651-AD8D-43EA-8E8E-8A4D634BF6C0}">
      <dsp:nvSpPr>
        <dsp:cNvPr id="0" name=""/>
        <dsp:cNvSpPr/>
      </dsp:nvSpPr>
      <dsp:spPr>
        <a:xfrm>
          <a:off x="5603226" y="2818898"/>
          <a:ext cx="755011" cy="755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EC6A10-1EDC-4B1B-87E6-4053665C3320}">
      <dsp:nvSpPr>
        <dsp:cNvPr id="0" name=""/>
        <dsp:cNvSpPr/>
      </dsp:nvSpPr>
      <dsp:spPr>
        <a:xfrm>
          <a:off x="6910549" y="2545532"/>
          <a:ext cx="3068396" cy="1301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s" sz="2400" b="0" i="0" u="none" strike="noStrike" kern="1200" dirty="0">
              <a:latin typeface="Arial"/>
              <a:cs typeface="Arial"/>
            </a:rPr>
            <a:t>Supervisar la aplicación de la solución a largo plazo </a:t>
          </a:r>
        </a:p>
      </dsp:txBody>
      <dsp:txXfrm>
        <a:off x="6910549" y="2545532"/>
        <a:ext cx="3068396" cy="13017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59373E-4745-45A0-AEDE-001A6076D1D7}"/>
              </a:ext>
            </a:extLst>
          </p:cNvPr>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9EF5637-60F2-4CE6-871E-41B9494B4286}"/>
              </a:ext>
            </a:extLst>
          </p:cNvPr>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71E2621E-5FBD-4E2E-8103-DBCCC8CEDE7E}" type="datetimeFigureOut">
              <a:rPr lang="en-US" smtClean="0"/>
              <a:t>6/12/2024</a:t>
            </a:fld>
            <a:endParaRPr lang="en-US"/>
          </a:p>
        </p:txBody>
      </p:sp>
      <p:sp>
        <p:nvSpPr>
          <p:cNvPr id="4" name="Footer Placeholder 3">
            <a:extLst>
              <a:ext uri="{FF2B5EF4-FFF2-40B4-BE49-F238E27FC236}">
                <a16:creationId xmlns:a16="http://schemas.microsoft.com/office/drawing/2014/main" id="{E39778B9-44AA-46C1-9E1B-0EAC6DFBC964}"/>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7417A8-F52F-4975-83D7-50E052E6AC4F}"/>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717D22F3-C0F0-4ADA-8D0D-E63BB89746B4}" type="slidenum">
              <a:rPr lang="en-US" smtClean="0"/>
              <a:t>‹#›</a:t>
            </a:fld>
            <a:endParaRPr lang="en-US"/>
          </a:p>
        </p:txBody>
      </p:sp>
    </p:spTree>
    <p:extLst>
      <p:ext uri="{BB962C8B-B14F-4D97-AF65-F5344CB8AC3E}">
        <p14:creationId xmlns:p14="http://schemas.microsoft.com/office/powerpoint/2010/main" val="424853062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4A43A41A-DA9A-40C6-80B4-21D43C983327}" type="datetimeFigureOut">
              <a:rPr lang="en-US" smtClean="0"/>
              <a:t>6/12/2024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BA86BE8-46B3-4FC6-B1CE-AD43FD9543D0}" type="slidenum">
              <a:rPr lang="en-US" smtClean="0"/>
              <a:t>‹#›</a:t>
            </a:fld>
            <a:endParaRPr lang="en-US"/>
          </a:p>
        </p:txBody>
      </p:sp>
    </p:spTree>
    <p:extLst>
      <p:ext uri="{BB962C8B-B14F-4D97-AF65-F5344CB8AC3E}">
        <p14:creationId xmlns:p14="http://schemas.microsoft.com/office/powerpoint/2010/main" val="350144276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1</a:t>
            </a:fld>
            <a:endParaRPr lang="en-US"/>
          </a:p>
        </p:txBody>
      </p:sp>
    </p:spTree>
    <p:extLst>
      <p:ext uri="{BB962C8B-B14F-4D97-AF65-F5344CB8AC3E}">
        <p14:creationId xmlns:p14="http://schemas.microsoft.com/office/powerpoint/2010/main" val="120174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6"/>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t>10</a:t>
            </a:fld>
            <a:endParaRPr lang="en-US"/>
          </a:p>
        </p:txBody>
      </p:sp>
    </p:spTree>
    <p:extLst>
      <p:ext uri="{BB962C8B-B14F-4D97-AF65-F5344CB8AC3E}">
        <p14:creationId xmlns:p14="http://schemas.microsoft.com/office/powerpoint/2010/main" val="2848653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Header Placeholder 3"/>
          <p:cNvSpPr>
            <a:spLocks noGrp="1"/>
          </p:cNvSpPr>
          <p:nvPr>
            <p:ph type="hdr" sz="quarter" idx="6"/>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t>11</a:t>
            </a:fld>
            <a:endParaRPr lang="en-US"/>
          </a:p>
        </p:txBody>
      </p:sp>
    </p:spTree>
    <p:extLst>
      <p:ext uri="{BB962C8B-B14F-4D97-AF65-F5344CB8AC3E}">
        <p14:creationId xmlns:p14="http://schemas.microsoft.com/office/powerpoint/2010/main" val="2281865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	</a:t>
            </a:r>
          </a:p>
          <a:p>
            <a:endParaRPr lang="en-US"/>
          </a:p>
        </p:txBody>
      </p:sp>
      <p:sp>
        <p:nvSpPr>
          <p:cNvPr id="4" name="Slide Number Placeholder 3"/>
          <p:cNvSpPr>
            <a:spLocks noGrp="1"/>
          </p:cNvSpPr>
          <p:nvPr>
            <p:ph type="sldNum" sz="quarter" idx="5"/>
          </p:nvPr>
        </p:nvSpPr>
        <p:spPr/>
        <p:txBody>
          <a:bodyPr/>
          <a:lstStyle/>
          <a:p>
            <a:fld id="{032D8BD8-756D-408B-8027-33480008584A}" type="slidenum">
              <a:rPr lang="en-US" smtClean="0"/>
              <a:t>12</a:t>
            </a:fld>
            <a:endParaRPr lang="en-US"/>
          </a:p>
        </p:txBody>
      </p:sp>
    </p:spTree>
    <p:extLst>
      <p:ext uri="{BB962C8B-B14F-4D97-AF65-F5344CB8AC3E}">
        <p14:creationId xmlns:p14="http://schemas.microsoft.com/office/powerpoint/2010/main" val="122240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idx="6"/>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t>13</a:t>
            </a:fld>
            <a:endParaRPr lang="en-US"/>
          </a:p>
        </p:txBody>
      </p:sp>
    </p:spTree>
    <p:extLst>
      <p:ext uri="{BB962C8B-B14F-4D97-AF65-F5344CB8AC3E}">
        <p14:creationId xmlns:p14="http://schemas.microsoft.com/office/powerpoint/2010/main" val="3263949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D8BD8-756D-408B-8027-33480008584A}" type="slidenum">
              <a:rPr lang="en-US" smtClean="0"/>
              <a:t>14</a:t>
            </a:fld>
            <a:endParaRPr lang="en-US"/>
          </a:p>
        </p:txBody>
      </p:sp>
    </p:spTree>
    <p:extLst>
      <p:ext uri="{BB962C8B-B14F-4D97-AF65-F5344CB8AC3E}">
        <p14:creationId xmlns:p14="http://schemas.microsoft.com/office/powerpoint/2010/main" val="3773199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15</a:t>
            </a:fld>
            <a:endParaRPr lang="en-US"/>
          </a:p>
        </p:txBody>
      </p:sp>
    </p:spTree>
    <p:extLst>
      <p:ext uri="{BB962C8B-B14F-4D97-AF65-F5344CB8AC3E}">
        <p14:creationId xmlns:p14="http://schemas.microsoft.com/office/powerpoint/2010/main" val="170800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defRPr/>
            </a:pPr>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16</a:t>
            </a:fld>
            <a:endParaRPr lang="en-US"/>
          </a:p>
        </p:txBody>
      </p:sp>
    </p:spTree>
    <p:extLst>
      <p:ext uri="{BB962C8B-B14F-4D97-AF65-F5344CB8AC3E}">
        <p14:creationId xmlns:p14="http://schemas.microsoft.com/office/powerpoint/2010/main" val="56883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Header Placeholder 3"/>
          <p:cNvSpPr>
            <a:spLocks noGrp="1"/>
          </p:cNvSpPr>
          <p:nvPr>
            <p:ph type="hdr" sz="quarter" idx="6"/>
          </p:nvPr>
        </p:nvSpPr>
        <p:spPr/>
        <p:txBody>
          <a:bodyPr/>
          <a:lstStyle/>
          <a:p>
            <a:endParaRPr lang="en-US"/>
          </a:p>
        </p:txBody>
      </p:sp>
      <p:sp>
        <p:nvSpPr>
          <p:cNvPr id="5" name="Slide Number Placeholder 4"/>
          <p:cNvSpPr>
            <a:spLocks noGrp="1"/>
          </p:cNvSpPr>
          <p:nvPr>
            <p:ph type="sldNum" sz="quarter" idx="5"/>
          </p:nvPr>
        </p:nvSpPr>
        <p:spPr/>
        <p:txBody>
          <a:bodyPr/>
          <a:lstStyle/>
          <a:p>
            <a:fld id="{4BA86BE8-46B3-4FC6-B1CE-AD43FD9543D0}" type="slidenum">
              <a:rPr lang="en-US" smtClean="0"/>
              <a:t>17</a:t>
            </a:fld>
            <a:endParaRPr lang="en-US"/>
          </a:p>
        </p:txBody>
      </p:sp>
    </p:spTree>
    <p:extLst>
      <p:ext uri="{BB962C8B-B14F-4D97-AF65-F5344CB8AC3E}">
        <p14:creationId xmlns:p14="http://schemas.microsoft.com/office/powerpoint/2010/main" val="152909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18</a:t>
            </a:fld>
            <a:endParaRPr lang="en-US"/>
          </a:p>
        </p:txBody>
      </p:sp>
      <p:sp>
        <p:nvSpPr>
          <p:cNvPr id="5" name="Header Placeholder 4">
            <a:extLst>
              <a:ext uri="{FF2B5EF4-FFF2-40B4-BE49-F238E27FC236}">
                <a16:creationId xmlns:a16="http://schemas.microsoft.com/office/drawing/2014/main" id="{D513AAA3-324E-41C1-904E-03E35AFCFC83}"/>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452140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19</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329996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 </a:t>
            </a:r>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t>2</a:t>
            </a:fld>
            <a:endParaRPr lang="en-US"/>
          </a:p>
        </p:txBody>
      </p:sp>
      <p:sp>
        <p:nvSpPr>
          <p:cNvPr id="5" name="Header Placeholder 4">
            <a:extLst>
              <a:ext uri="{FF2B5EF4-FFF2-40B4-BE49-F238E27FC236}">
                <a16:creationId xmlns:a16="http://schemas.microsoft.com/office/drawing/2014/main" id="{7341F295-3281-405D-8163-AD7FB2345484}"/>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63895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pPr/>
              <a:t>20</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89655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21</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85762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22</a:t>
            </a:fld>
            <a:endParaRPr lang="en-US"/>
          </a:p>
        </p:txBody>
      </p:sp>
      <p:sp>
        <p:nvSpPr>
          <p:cNvPr id="5" name="Header Placeholder 4">
            <a:extLst>
              <a:ext uri="{FF2B5EF4-FFF2-40B4-BE49-F238E27FC236}">
                <a16:creationId xmlns:a16="http://schemas.microsoft.com/office/drawing/2014/main" id="{2D868274-3231-4DCC-B169-C7EC554507B0}"/>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89875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86BE8-46B3-4FC6-B1CE-AD43FD9543D0}" type="slidenum">
              <a:rPr lang="en-US" smtClean="0"/>
              <a:t>23</a:t>
            </a:fld>
            <a:endParaRPr lang="en-US"/>
          </a:p>
        </p:txBody>
      </p:sp>
      <p:sp>
        <p:nvSpPr>
          <p:cNvPr id="5" name="Header Placeholder 4">
            <a:extLst>
              <a:ext uri="{FF2B5EF4-FFF2-40B4-BE49-F238E27FC236}">
                <a16:creationId xmlns:a16="http://schemas.microsoft.com/office/drawing/2014/main" id="{68CBB2BA-4571-4CD7-B278-112510A4EC03}"/>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132163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pPr defTabSz="465887">
              <a:defRPr/>
            </a:pPr>
            <a:fld id="{4BA86BE8-46B3-4FC6-B1CE-AD43FD9543D0}" type="slidenum">
              <a:rPr lang="en-US">
                <a:solidFill>
                  <a:prstClr val="black"/>
                </a:solidFill>
                <a:latin typeface="Calibri" panose="020F0502020204030204"/>
              </a:rPr>
              <a:pPr defTabSz="46588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987803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pPr defTabSz="465887">
              <a:defRPr/>
            </a:pPr>
            <a:fld id="{4BA86BE8-46B3-4FC6-B1CE-AD43FD9543D0}" type="slidenum">
              <a:rPr lang="en-US">
                <a:solidFill>
                  <a:prstClr val="black"/>
                </a:solidFill>
                <a:latin typeface="Calibri" panose="020F0502020204030204"/>
              </a:rPr>
              <a:pPr defTabSz="46588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895884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cs typeface="Calibri"/>
            </a:endParaRPr>
          </a:p>
        </p:txBody>
      </p:sp>
      <p:sp>
        <p:nvSpPr>
          <p:cNvPr id="4" name="Slide Number Placeholder 3"/>
          <p:cNvSpPr>
            <a:spLocks noGrp="1"/>
          </p:cNvSpPr>
          <p:nvPr>
            <p:ph type="sldNum" sz="quarter" idx="5"/>
          </p:nvPr>
        </p:nvSpPr>
        <p:spPr/>
        <p:txBody>
          <a:bodyPr/>
          <a:lstStyle/>
          <a:p>
            <a:fld id="{4BA86BE8-46B3-4FC6-B1CE-AD43FD9543D0}" type="slidenum">
              <a:rPr lang="en-US" smtClean="0"/>
              <a:t>26</a:t>
            </a:fld>
            <a:endParaRPr lang="en-US"/>
          </a:p>
        </p:txBody>
      </p:sp>
      <p:sp>
        <p:nvSpPr>
          <p:cNvPr id="5" name="Header Placeholder 4">
            <a:extLst>
              <a:ext uri="{FF2B5EF4-FFF2-40B4-BE49-F238E27FC236}">
                <a16:creationId xmlns:a16="http://schemas.microsoft.com/office/drawing/2014/main" id="{8C9A1968-6496-47E8-A069-476CA255C81D}"/>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329048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4BA86BE8-46B3-4FC6-B1CE-AD43FD9543D0}" type="slidenum">
              <a:rPr lang="en-US" smtClean="0"/>
              <a:t>27</a:t>
            </a:fld>
            <a:endParaRPr lang="en-US"/>
          </a:p>
        </p:txBody>
      </p:sp>
      <p:sp>
        <p:nvSpPr>
          <p:cNvPr id="5" name="Header Placeholder 4">
            <a:extLst>
              <a:ext uri="{FF2B5EF4-FFF2-40B4-BE49-F238E27FC236}">
                <a16:creationId xmlns:a16="http://schemas.microsoft.com/office/drawing/2014/main" id="{C921781D-CD83-4C57-A287-721DA1FF8893}"/>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50729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p>
        </p:txBody>
      </p:sp>
      <p:sp>
        <p:nvSpPr>
          <p:cNvPr id="4" name="Slide Number Placeholder 3"/>
          <p:cNvSpPr>
            <a:spLocks noGrp="1"/>
          </p:cNvSpPr>
          <p:nvPr>
            <p:ph type="sldNum" sz="quarter" idx="5"/>
          </p:nvPr>
        </p:nvSpPr>
        <p:spPr/>
        <p:txBody>
          <a:bodyPr/>
          <a:lstStyle/>
          <a:p>
            <a:pPr defTabSz="465887">
              <a:defRPr/>
            </a:pPr>
            <a:fld id="{4BA86BE8-46B3-4FC6-B1CE-AD43FD9543D0}" type="slidenum">
              <a:rPr lang="en-US">
                <a:solidFill>
                  <a:prstClr val="black"/>
                </a:solidFill>
                <a:latin typeface="Calibri" panose="020F0502020204030204"/>
              </a:rPr>
              <a:pPr defTabSz="46588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889795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29</a:t>
            </a:fld>
            <a:endParaRPr lang="en-US"/>
          </a:p>
        </p:txBody>
      </p:sp>
      <p:sp>
        <p:nvSpPr>
          <p:cNvPr id="5" name="Header Placeholder 4">
            <a:extLst>
              <a:ext uri="{FF2B5EF4-FFF2-40B4-BE49-F238E27FC236}">
                <a16:creationId xmlns:a16="http://schemas.microsoft.com/office/drawing/2014/main" id="{F517CBCD-3A21-42A9-87BB-97C8E0816B08}"/>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91969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3</a:t>
            </a:fld>
            <a:endParaRPr lang="en-US"/>
          </a:p>
        </p:txBody>
      </p:sp>
    </p:spTree>
    <p:extLst>
      <p:ext uri="{BB962C8B-B14F-4D97-AF65-F5344CB8AC3E}">
        <p14:creationId xmlns:p14="http://schemas.microsoft.com/office/powerpoint/2010/main" val="1933756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30</a:t>
            </a:fld>
            <a:endParaRPr lang="en-US"/>
          </a:p>
        </p:txBody>
      </p:sp>
      <p:sp>
        <p:nvSpPr>
          <p:cNvPr id="5" name="Header Placeholder 4">
            <a:extLst>
              <a:ext uri="{FF2B5EF4-FFF2-40B4-BE49-F238E27FC236}">
                <a16:creationId xmlns:a16="http://schemas.microsoft.com/office/drawing/2014/main" id="{893156C7-7859-455E-B888-8007EB8D612B}"/>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471363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31</a:t>
            </a:fld>
            <a:endParaRPr lang="en-US"/>
          </a:p>
        </p:txBody>
      </p:sp>
      <p:sp>
        <p:nvSpPr>
          <p:cNvPr id="5" name="Header Placeholder 4">
            <a:extLst>
              <a:ext uri="{FF2B5EF4-FFF2-40B4-BE49-F238E27FC236}">
                <a16:creationId xmlns:a16="http://schemas.microsoft.com/office/drawing/2014/main" id="{F517CBCD-3A21-42A9-87BB-97C8E0816B08}"/>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70282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F6FD8C-B555-45FE-B425-02875C1FCE6F}" type="slidenum">
              <a:rPr lang="en-US" smtClean="0"/>
              <a:t>4</a:t>
            </a:fld>
            <a:endParaRPr lang="en-US"/>
          </a:p>
        </p:txBody>
      </p:sp>
    </p:spTree>
    <p:extLst>
      <p:ext uri="{BB962C8B-B14F-4D97-AF65-F5344CB8AC3E}">
        <p14:creationId xmlns:p14="http://schemas.microsoft.com/office/powerpoint/2010/main" val="152779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86BE8-46B3-4FC6-B1CE-AD43FD9543D0}" type="slidenum">
              <a:rPr lang="en-US" smtClean="0"/>
              <a:t>5</a:t>
            </a:fld>
            <a:endParaRPr lang="en-US"/>
          </a:p>
        </p:txBody>
      </p:sp>
      <p:sp>
        <p:nvSpPr>
          <p:cNvPr id="5" name="Header Placeholder 4">
            <a:extLst>
              <a:ext uri="{FF2B5EF4-FFF2-40B4-BE49-F238E27FC236}">
                <a16:creationId xmlns:a16="http://schemas.microsoft.com/office/drawing/2014/main" id="{8DA422C7-6A8B-4BEB-B0C9-044785FB9E42}"/>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298412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86BE8-46B3-4FC6-B1CE-AD43FD9543D0}" type="slidenum">
              <a:rPr lang="en-US" smtClean="0"/>
              <a:t>6</a:t>
            </a:fld>
            <a:endParaRPr lang="en-US"/>
          </a:p>
        </p:txBody>
      </p:sp>
      <p:sp>
        <p:nvSpPr>
          <p:cNvPr id="5" name="Header Placeholder 4">
            <a:extLst>
              <a:ext uri="{FF2B5EF4-FFF2-40B4-BE49-F238E27FC236}">
                <a16:creationId xmlns:a16="http://schemas.microsoft.com/office/drawing/2014/main" id="{36949DD2-0FC3-4335-BE79-6E2BD3858F1F}"/>
              </a:ext>
            </a:extLst>
          </p:cNvPr>
          <p:cNvSpPr>
            <a:spLocks noGrp="1"/>
          </p:cNvSpPr>
          <p:nvPr>
            <p:ph type="hdr" sz="quarter" idx="6"/>
          </p:nvPr>
        </p:nvSpPr>
        <p:spPr/>
        <p:txBody>
          <a:bodyPr/>
          <a:lstStyle/>
          <a:p>
            <a:endParaRPr lang="en-US"/>
          </a:p>
        </p:txBody>
      </p:sp>
    </p:spTree>
    <p:extLst>
      <p:ext uri="{BB962C8B-B14F-4D97-AF65-F5344CB8AC3E}">
        <p14:creationId xmlns:p14="http://schemas.microsoft.com/office/powerpoint/2010/main" val="445986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u="none" strike="noStrike" baseline="0">
              <a:latin typeface="ArialMT"/>
            </a:endParaRPr>
          </a:p>
        </p:txBody>
      </p:sp>
      <p:sp>
        <p:nvSpPr>
          <p:cNvPr id="4" name="Slide Number Placeholder 3"/>
          <p:cNvSpPr>
            <a:spLocks noGrp="1"/>
          </p:cNvSpPr>
          <p:nvPr>
            <p:ph type="sldNum" sz="quarter" idx="5"/>
          </p:nvPr>
        </p:nvSpPr>
        <p:spPr/>
        <p:txBody>
          <a:bodyPr/>
          <a:lstStyle/>
          <a:p>
            <a:fld id="{032D8BD8-756D-408B-8027-33480008584A}" type="slidenum">
              <a:rPr lang="en-US" smtClean="0"/>
              <a:t>7</a:t>
            </a:fld>
            <a:endParaRPr lang="en-US"/>
          </a:p>
        </p:txBody>
      </p:sp>
    </p:spTree>
    <p:extLst>
      <p:ext uri="{BB962C8B-B14F-4D97-AF65-F5344CB8AC3E}">
        <p14:creationId xmlns:p14="http://schemas.microsoft.com/office/powerpoint/2010/main" val="1832051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a:latin typeface="ArialMT"/>
            </a:endParaRPr>
          </a:p>
        </p:txBody>
      </p:sp>
      <p:sp>
        <p:nvSpPr>
          <p:cNvPr id="4" name="Slide Number Placeholder 3"/>
          <p:cNvSpPr>
            <a:spLocks noGrp="1"/>
          </p:cNvSpPr>
          <p:nvPr>
            <p:ph type="sldNum" sz="quarter" idx="5"/>
          </p:nvPr>
        </p:nvSpPr>
        <p:spPr/>
        <p:txBody>
          <a:bodyPr/>
          <a:lstStyle/>
          <a:p>
            <a:fld id="{032D8BD8-756D-408B-8027-33480008584A}" type="slidenum">
              <a:rPr lang="en-US" smtClean="0"/>
              <a:t>8</a:t>
            </a:fld>
            <a:endParaRPr lang="en-US"/>
          </a:p>
        </p:txBody>
      </p:sp>
    </p:spTree>
    <p:extLst>
      <p:ext uri="{BB962C8B-B14F-4D97-AF65-F5344CB8AC3E}">
        <p14:creationId xmlns:p14="http://schemas.microsoft.com/office/powerpoint/2010/main" val="320904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32D8BD8-756D-408B-8027-33480008584A}" type="slidenum">
              <a:rPr lang="en-US" smtClean="0"/>
              <a:t>9</a:t>
            </a:fld>
            <a:endParaRPr lang="en-US"/>
          </a:p>
        </p:txBody>
      </p:sp>
    </p:spTree>
    <p:extLst>
      <p:ext uri="{BB962C8B-B14F-4D97-AF65-F5344CB8AC3E}">
        <p14:creationId xmlns:p14="http://schemas.microsoft.com/office/powerpoint/2010/main" val="3593647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CE9F2B-8E41-4F00-9B44-F09A4B6F40C9}"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16512047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A41BB-DAEF-45DC-BDAD-60FA593C3878}"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235006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7B6FE8-5936-4017-A28D-66C92185B4E8}"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417318866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193800"/>
            <a:ext cx="10515600" cy="519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600">
                <a:solidFill>
                  <a:schemeClr val="tx1">
                    <a:tint val="75000"/>
                  </a:schemeClr>
                </a:solidFill>
                <a:latin typeface="Arial"/>
                <a:cs typeface="Arial"/>
              </a:defRPr>
            </a:lvl1pPr>
          </a:lstStyle>
          <a:p>
            <a:fld id="{A15CFC30-E45D-4431-B46B-489B270F7815}" type="slidenum">
              <a:rPr lang="en-US" smtClean="0"/>
              <a:t>‹#›</a:t>
            </a:fld>
            <a:endParaRPr lang="en-US"/>
          </a:p>
        </p:txBody>
      </p:sp>
    </p:spTree>
    <p:extLst>
      <p:ext uri="{BB962C8B-B14F-4D97-AF65-F5344CB8AC3E}">
        <p14:creationId xmlns:p14="http://schemas.microsoft.com/office/powerpoint/2010/main" val="28400181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3D203D-12B5-4B21-8AFA-8949EFD07BC5}"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71464812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FEDCF-3D71-4BDC-8888-79BF366E7541}"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19887232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F0CF80-1C4A-4AAC-95D5-C67302466C88}"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0219548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723D23-2393-4DD0-A416-58F03CA02F88}"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5707207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26E77D-9022-4803-8800-60D75E134D13}" type="datetime1">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165655056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4995C2-ED0A-4B18-A809-02F6E4E78A8F}" type="datetime1">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82115531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5BE09-FAFF-42D7-9601-692E0318C37A}" type="datetime1">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0079795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92C5-5BFC-4A42-91DF-9B9A55D93B25}"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232701049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9576AC-5920-4817-B437-99B0F3837643}"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63759329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DE7150-EC93-4911-B074-A04AA673D2B1}"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408878566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D7320-7F9B-40A8-B7F1-B34F283CA04C}"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1177305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9BD96C-3D89-4623-8494-19A60A98C511}"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3471591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299C7-FAA4-4218-83EB-18057C0FFB4A}" type="datetime1">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12760663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A89B16-26F0-4FA6-99C1-6A2519EB073F}"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15730063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A865D4-AFFB-4D62-A574-894437E362BD}" type="datetime1">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25976870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05685D-3074-4588-8167-901E41152958}" type="datetime1">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5432987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91C6D-7744-4B0D-B317-50094F86727B}" type="datetime1">
              <a:rPr lang="en-US" smtClean="0"/>
              <a:t>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1599101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7773DE-1DE8-47C0-BB25-FCE64BC8EC88}"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23278767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24C3EF-803E-45DA-90A9-81DE13CA48B1}" type="datetime1">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55814-818E-4F10-A551-7DDEBFD1FEF5}" type="slidenum">
              <a:rPr lang="en-US" smtClean="0"/>
              <a:t>‹#›</a:t>
            </a:fld>
            <a:endParaRPr lang="en-US"/>
          </a:p>
        </p:txBody>
      </p:sp>
    </p:spTree>
    <p:extLst>
      <p:ext uri="{BB962C8B-B14F-4D97-AF65-F5344CB8AC3E}">
        <p14:creationId xmlns:p14="http://schemas.microsoft.com/office/powerpoint/2010/main" val="3688292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9640B-CD89-4C36-A171-AF2D4E9B242C}" type="datetime1">
              <a:rPr lang="en-US" smtClean="0"/>
              <a:t>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55814-818E-4F10-A551-7DDEBFD1FEF5}" type="slidenum">
              <a:rPr lang="en-US" smtClean="0"/>
              <a:t>‹#›</a:t>
            </a:fld>
            <a:endParaRPr lang="en-US"/>
          </a:p>
        </p:txBody>
      </p:sp>
    </p:spTree>
    <p:extLst>
      <p:ext uri="{BB962C8B-B14F-4D97-AF65-F5344CB8AC3E}">
        <p14:creationId xmlns:p14="http://schemas.microsoft.com/office/powerpoint/2010/main" val="3248386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150BB-880F-460D-9BBA-B809136DC08F}" type="datetime1">
              <a:rPr lang="en-US" smtClean="0"/>
              <a:t>6/12/2024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55814-818E-4F10-A551-7DDEBFD1FEF5}" type="slidenum">
              <a:rPr lang="en-US" smtClean="0"/>
              <a:t>‹#›</a:t>
            </a:fld>
            <a:endParaRPr lang="en-US"/>
          </a:p>
        </p:txBody>
      </p:sp>
    </p:spTree>
    <p:extLst>
      <p:ext uri="{BB962C8B-B14F-4D97-AF65-F5344CB8AC3E}">
        <p14:creationId xmlns:p14="http://schemas.microsoft.com/office/powerpoint/2010/main" val="24729064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eg"/><Relationship Id="rId7" Type="http://schemas.openxmlformats.org/officeDocument/2006/relationships/diagramColors" Target="../diagrams/colors6.xm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hyperlink" Target="mailto:DDW-Administrator@waterboards.ca.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AB993A-04D6-4422-8F8C-0BA157DA796A}"/>
              </a:ext>
              <a:ext uri="{C183D7F6-B498-43B3-948B-1728B52AA6E4}">
                <adec:decorative xmlns:adec="http://schemas.microsoft.com/office/drawing/2017/decorative" val="1"/>
              </a:ext>
            </a:extLst>
          </p:cNvPr>
          <p:cNvSpPr/>
          <p:nvPr/>
        </p:nvSpPr>
        <p:spPr>
          <a:xfrm>
            <a:off x="-1" y="0"/>
            <a:ext cx="12192000" cy="6858000"/>
          </a:xfrm>
          <a:prstGeom prst="rect">
            <a:avLst/>
          </a:prstGeom>
          <a:solidFill>
            <a:srgbClr val="002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cs typeface="Arial" panose="020B0604020202020204" pitchFamily="34" charset="0"/>
            </a:endParaRPr>
          </a:p>
        </p:txBody>
      </p:sp>
      <p:sp>
        <p:nvSpPr>
          <p:cNvPr id="7" name="Title 3" descr="SAFER: IDENTIFYING AT-RISK &#10;PUBLIC WATER SYSTEMS –&#10;SELECTING RISK INDICATORS (Part 3)">
            <a:extLst>
              <a:ext uri="{FF2B5EF4-FFF2-40B4-BE49-F238E27FC236}">
                <a16:creationId xmlns:a16="http://schemas.microsoft.com/office/drawing/2014/main" id="{5E17FD70-880F-4A55-9236-AFDF5E11B172}"/>
              </a:ext>
            </a:extLst>
          </p:cNvPr>
          <p:cNvSpPr txBox="1"/>
          <p:nvPr/>
        </p:nvSpPr>
        <p:spPr>
          <a:xfrm>
            <a:off x="1431056" y="528870"/>
            <a:ext cx="9329887" cy="923984"/>
          </a:xfrm>
          <a:prstGeom prst="rect">
            <a:avLst/>
          </a:prstGeom>
        </p:spPr>
        <p:txBody>
          <a:bodyPr lIns="274320" tIns="45720" rIns="274320" bIns="45720" anchor="t" anchorCtr="0">
            <a:noAutofit/>
          </a:bodyPr>
          <a:lstStyle>
            <a:lvl1pPr algn="l" defTabSz="914400" rtl="0" eaLnBrk="1" latinLnBrk="0" hangingPunct="1">
              <a:lnSpc>
                <a:spcPct val="90000"/>
              </a:lnSpc>
              <a:spcBef>
                <a:spcPct val="0"/>
              </a:spcBef>
              <a:buNone/>
              <a:defRPr sz="2800" b="1" kern="1200">
                <a:solidFill>
                  <a:srgbClr val="1A4566"/>
                </a:solidFill>
                <a:latin typeface="Arial" panose="020B0604020202020204" pitchFamily="34" charset="0"/>
                <a:ea typeface="+mj-ea"/>
                <a:cs typeface="Arial" panose="020B0604020202020204" pitchFamily="34" charset="0"/>
              </a:defRPr>
            </a:lvl1pPr>
          </a:lstStyle>
          <a:p>
            <a:pPr algn="ctr" rtl="0">
              <a:lnSpc>
                <a:spcPct val="100000"/>
              </a:lnSpc>
              <a:spcAft>
                <a:spcPts val="600"/>
              </a:spcAft>
            </a:pPr>
            <a:r>
              <a:rPr lang="es" sz="4400" b="1" i="0" u="none" strike="noStrike">
                <a:solidFill>
                  <a:srgbClr val="FFFF00"/>
                </a:solidFill>
                <a:latin typeface="Arial"/>
              </a:rPr>
              <a:t>Comenzaremos pronto</a:t>
            </a:r>
            <a:endParaRPr lang="en-US" sz="4400">
              <a:solidFill>
                <a:srgbClr val="FFFFFF"/>
              </a:solidFill>
            </a:endParaRPr>
          </a:p>
        </p:txBody>
      </p:sp>
      <p:sp>
        <p:nvSpPr>
          <p:cNvPr id="2" name="Title 3">
            <a:extLst>
              <a:ext uri="{FF2B5EF4-FFF2-40B4-BE49-F238E27FC236}">
                <a16:creationId xmlns:a16="http://schemas.microsoft.com/office/drawing/2014/main" id="{4854E081-23C0-4797-BFBA-DD08FA54C0F6}"/>
              </a:ext>
            </a:extLst>
          </p:cNvPr>
          <p:cNvSpPr txBox="1"/>
          <p:nvPr/>
        </p:nvSpPr>
        <p:spPr>
          <a:xfrm>
            <a:off x="595615" y="1865416"/>
            <a:ext cx="11000768" cy="3934256"/>
          </a:xfrm>
          <a:prstGeom prst="rect">
            <a:avLst/>
          </a:prstGeom>
        </p:spPr>
        <p:txBody>
          <a:bodyPr lIns="274320" tIns="45720" rIns="274320" bIns="4572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lnSpc>
                <a:spcPct val="150000"/>
              </a:lnSpc>
            </a:pPr>
            <a:r>
              <a:rPr lang="es" sz="4000" b="1" i="0" u="none" strike="noStrike">
                <a:solidFill>
                  <a:srgbClr val="FFFFFF"/>
                </a:solidFill>
                <a:latin typeface="Arial"/>
                <a:ea typeface="+mj-lt"/>
                <a:cs typeface="Arial"/>
              </a:rPr>
              <a:t>Distrito de servicios comunitarios de Allensworth</a:t>
            </a:r>
            <a:endParaRPr lang="en-US" sz="4000">
              <a:solidFill>
                <a:schemeClr val="bg1"/>
              </a:solidFill>
              <a:latin typeface="Arial" panose="020B0604020202020204" pitchFamily="34" charset="0"/>
              <a:cs typeface="Arial" panose="020B0604020202020204" pitchFamily="34" charset="0"/>
            </a:endParaRPr>
          </a:p>
          <a:p>
            <a:pPr algn="ctr" rtl="0">
              <a:lnSpc>
                <a:spcPct val="150000"/>
              </a:lnSpc>
            </a:pPr>
            <a:r>
              <a:rPr lang="es" sz="3600" b="1" i="0" u="none" strike="noStrike">
                <a:solidFill>
                  <a:srgbClr val="FFFFFF"/>
                </a:solidFill>
                <a:latin typeface="Arial"/>
                <a:cs typeface="Arial"/>
              </a:rPr>
              <a:t>Reunión pública</a:t>
            </a:r>
          </a:p>
          <a:p>
            <a:pPr algn="ctr" rtl="0">
              <a:lnSpc>
                <a:spcPct val="150000"/>
              </a:lnSpc>
            </a:pPr>
            <a:r>
              <a:rPr lang="es" sz="3600" b="0" i="0" u="none" strike="noStrike">
                <a:solidFill>
                  <a:srgbClr val="FFFFFF"/>
                </a:solidFill>
                <a:latin typeface="Arial"/>
                <a:cs typeface="Arial"/>
              </a:rPr>
              <a:t>6:00 - 8:00 PM</a:t>
            </a:r>
          </a:p>
        </p:txBody>
      </p:sp>
      <p:sp>
        <p:nvSpPr>
          <p:cNvPr id="8" name="Text Placeholder 3">
            <a:extLst>
              <a:ext uri="{FF2B5EF4-FFF2-40B4-BE49-F238E27FC236}">
                <a16:creationId xmlns:a16="http://schemas.microsoft.com/office/drawing/2014/main" id="{64ECEED9-88EE-43D5-89A0-F14554C2C6E7}"/>
              </a:ext>
              <a:ext uri="{C183D7F6-B498-43B3-948B-1728B52AA6E4}">
                <adec:decorative xmlns:adec="http://schemas.microsoft.com/office/drawing/2017/decorative" val="1"/>
              </a:ext>
            </a:extLst>
          </p:cNvPr>
          <p:cNvSpPr txBox="1"/>
          <p:nvPr/>
        </p:nvSpPr>
        <p:spPr>
          <a:xfrm>
            <a:off x="0" y="6168693"/>
            <a:ext cx="12192000"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
        <p:nvSpPr>
          <p:cNvPr id="4" name="Slide Number Placeholder 2">
            <a:extLst>
              <a:ext uri="{FF2B5EF4-FFF2-40B4-BE49-F238E27FC236}">
                <a16:creationId xmlns:a16="http://schemas.microsoft.com/office/drawing/2014/main" id="{67AB8629-52A6-44D8-4C81-B15268A5F8F8}"/>
              </a:ext>
              <a:ext uri="{C183D7F6-B498-43B3-948B-1728B52AA6E4}">
                <adec:decorative xmlns:adec="http://schemas.microsoft.com/office/drawing/2017/decorative" val="1"/>
              </a:ext>
            </a:extLst>
          </p:cNvPr>
          <p:cNvSpPr>
            <a:spLocks noGrp="1"/>
          </p:cNvSpPr>
          <p:nvPr>
            <p:ph type="sldNum" sz="quarter" idx="12"/>
          </p:nvPr>
        </p:nvSpPr>
        <p:spPr>
          <a:xfrm>
            <a:off x="-495301" y="29060"/>
            <a:ext cx="1013267" cy="689307"/>
          </a:xfrm>
        </p:spPr>
        <p:txBody>
          <a:bodyPr>
            <a:noAutofit/>
          </a:bodyPr>
          <a:lstStyle/>
          <a:p>
            <a:pPr rtl="0"/>
            <a:r>
              <a:rPr lang="es" sz="1800" b="0" i="0" u="none" strike="noStrike">
                <a:solidFill>
                  <a:srgbClr val="FFFFFF"/>
                </a:solidFill>
                <a:latin typeface="Arial"/>
                <a:cs typeface="Arial"/>
              </a:rPr>
              <a:t>1</a:t>
            </a:r>
            <a:endParaRPr lang="en-US"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72156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7A0D91-2F6B-9877-73C8-A1F9DAEC9D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173"/>
            <a:ext cx="12192000" cy="6858000"/>
          </a:xfrm>
          <a:prstGeom prst="rect">
            <a:avLst/>
          </a:prstGeom>
        </p:spPr>
      </p:pic>
      <p:sp>
        <p:nvSpPr>
          <p:cNvPr id="4" name="Slide Number Placeholder 3">
            <a:extLst>
              <a:ext uri="{FF2B5EF4-FFF2-40B4-BE49-F238E27FC236}">
                <a16:creationId xmlns:a16="http://schemas.microsoft.com/office/drawing/2014/main" id="{3E99E696-34CC-5558-636C-DB8B207439F0}"/>
              </a:ext>
              <a:ext uri="{C183D7F6-B498-43B3-948B-1728B52AA6E4}">
                <adec:decorative xmlns:adec="http://schemas.microsoft.com/office/drawing/2017/decorative" val="1"/>
              </a:ext>
            </a:extLst>
          </p:cNvPr>
          <p:cNvSpPr>
            <a:spLocks noGrp="1"/>
          </p:cNvSpPr>
          <p:nvPr>
            <p:ph type="sldNum" sz="quarter" idx="12"/>
          </p:nvPr>
        </p:nvSpPr>
        <p:spPr>
          <a:xfrm>
            <a:off x="-407377" y="-105508"/>
            <a:ext cx="1000125" cy="501650"/>
          </a:xfrm>
        </p:spPr>
        <p:txBody>
          <a:bodyPr>
            <a:noAutofit/>
          </a:bodyPr>
          <a:lstStyle/>
          <a:p>
            <a:pPr rtl="0"/>
            <a:r>
              <a:rPr lang="es" sz="1800" b="0" i="0" u="none" strike="noStrike">
                <a:latin typeface="Arial"/>
                <a:cs typeface="Arial"/>
              </a:rPr>
              <a:t>10</a:t>
            </a:r>
            <a:endParaRPr lang="en-US" sz="18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361F245C-1F52-705E-7C35-095BC12C2D5A}"/>
              </a:ext>
            </a:extLst>
          </p:cNvPr>
          <p:cNvSpPr>
            <a:spLocks noGrp="1"/>
          </p:cNvSpPr>
          <p:nvPr>
            <p:ph type="title"/>
          </p:nvPr>
        </p:nvSpPr>
        <p:spPr>
          <a:xfrm>
            <a:off x="838200" y="153194"/>
            <a:ext cx="10515600" cy="692150"/>
          </a:xfrm>
        </p:spPr>
        <p:txBody>
          <a:bodyPr>
            <a:noAutofit/>
          </a:bodyPr>
          <a:lstStyle/>
          <a:p>
            <a:pPr algn="ctr" rtl="0"/>
            <a:r>
              <a:rPr lang="es" sz="3600" b="1" i="0" u="none" strike="noStrike">
                <a:solidFill>
                  <a:srgbClr val="002060"/>
                </a:solidFill>
                <a:latin typeface="Arial"/>
                <a:cs typeface="Arial"/>
              </a:rPr>
              <a:t>Niveles de arsénico en los pozos</a:t>
            </a:r>
          </a:p>
        </p:txBody>
      </p:sp>
      <p:graphicFrame>
        <p:nvGraphicFramePr>
          <p:cNvPr id="9" name="Chart 8" descr="Well 01 and Well 02 Arsenic Levels Quarterly Average from Q1 2017-Q1 2024">
            <a:extLst>
              <a:ext uri="{FF2B5EF4-FFF2-40B4-BE49-F238E27FC236}">
                <a16:creationId xmlns:a16="http://schemas.microsoft.com/office/drawing/2014/main" id="{D6B6B5B3-A898-DABB-96BC-92019B9CA7A7}"/>
              </a:ext>
            </a:extLst>
          </p:cNvPr>
          <p:cNvGraphicFramePr/>
          <p:nvPr>
            <p:extLst>
              <p:ext uri="{D42A27DB-BD31-4B8C-83A1-F6EECF244321}">
                <p14:modId xmlns:p14="http://schemas.microsoft.com/office/powerpoint/2010/main" val="1562765977"/>
              </p:ext>
            </p:extLst>
          </p:nvPr>
        </p:nvGraphicFramePr>
        <p:xfrm>
          <a:off x="1139283" y="845344"/>
          <a:ext cx="9913434" cy="532334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3">
            <a:extLst>
              <a:ext uri="{FF2B5EF4-FFF2-40B4-BE49-F238E27FC236}">
                <a16:creationId xmlns:a16="http://schemas.microsoft.com/office/drawing/2014/main" id="{7738854D-6367-3BFF-BC9C-0DC1EC05E34F}"/>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2772076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7A0D91-2F6B-9877-73C8-A1F9DAEC9D3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3E99E696-34CC-5558-636C-DB8B207439F0}"/>
              </a:ext>
              <a:ext uri="{C183D7F6-B498-43B3-948B-1728B52AA6E4}">
                <adec:decorative xmlns:adec="http://schemas.microsoft.com/office/drawing/2017/decorative" val="1"/>
              </a:ext>
            </a:extLst>
          </p:cNvPr>
          <p:cNvSpPr>
            <a:spLocks noGrp="1"/>
          </p:cNvSpPr>
          <p:nvPr>
            <p:ph type="sldNum" sz="quarter" idx="12"/>
          </p:nvPr>
        </p:nvSpPr>
        <p:spPr>
          <a:xfrm>
            <a:off x="-228601" y="-19513"/>
            <a:ext cx="752475" cy="657688"/>
          </a:xfrm>
        </p:spPr>
        <p:txBody>
          <a:bodyPr>
            <a:noAutofit/>
          </a:bodyPr>
          <a:lstStyle/>
          <a:p>
            <a:pPr rtl="0"/>
            <a:r>
              <a:rPr lang="es" sz="1800" b="0" i="0" u="none" strike="noStrike">
                <a:latin typeface="Calibri"/>
              </a:rPr>
              <a:t>11</a:t>
            </a:r>
            <a:endParaRPr lang="en-US" sz="1400"/>
          </a:p>
        </p:txBody>
      </p:sp>
      <p:sp>
        <p:nvSpPr>
          <p:cNvPr id="6" name="Title 5">
            <a:extLst>
              <a:ext uri="{FF2B5EF4-FFF2-40B4-BE49-F238E27FC236}">
                <a16:creationId xmlns:a16="http://schemas.microsoft.com/office/drawing/2014/main" id="{361F245C-1F52-705E-7C35-095BC12C2D5A}"/>
              </a:ext>
            </a:extLst>
          </p:cNvPr>
          <p:cNvSpPr>
            <a:spLocks noGrp="1"/>
          </p:cNvSpPr>
          <p:nvPr>
            <p:ph type="title"/>
          </p:nvPr>
        </p:nvSpPr>
        <p:spPr>
          <a:xfrm>
            <a:off x="1765300" y="126476"/>
            <a:ext cx="8661400" cy="897284"/>
          </a:xfrm>
        </p:spPr>
        <p:txBody>
          <a:bodyPr>
            <a:noAutofit/>
          </a:bodyPr>
          <a:lstStyle/>
          <a:p>
            <a:pPr algn="ctr" rtl="0"/>
            <a:r>
              <a:rPr lang="es" sz="3600" b="1" i="0" u="none" strike="noStrike" dirty="0">
                <a:solidFill>
                  <a:srgbClr val="002060"/>
                </a:solidFill>
                <a:latin typeface="Arial"/>
                <a:cs typeface="Arial"/>
              </a:rPr>
              <a:t>Niveles de arsénico en el agua del tanque de mezcla</a:t>
            </a:r>
          </a:p>
        </p:txBody>
      </p:sp>
      <p:graphicFrame>
        <p:nvGraphicFramePr>
          <p:cNvPr id="5" name="Chart 4" descr="Arsenic Levels In Blended Tank from 2017-2024">
            <a:extLst>
              <a:ext uri="{FF2B5EF4-FFF2-40B4-BE49-F238E27FC236}">
                <a16:creationId xmlns:a16="http://schemas.microsoft.com/office/drawing/2014/main" id="{BAD3ACA4-590A-4932-B49C-6C0E30C44CF0}"/>
              </a:ext>
            </a:extLst>
          </p:cNvPr>
          <p:cNvGraphicFramePr/>
          <p:nvPr>
            <p:extLst>
              <p:ext uri="{D42A27DB-BD31-4B8C-83A1-F6EECF244321}">
                <p14:modId xmlns:p14="http://schemas.microsoft.com/office/powerpoint/2010/main" val="378261971"/>
              </p:ext>
            </p:extLst>
          </p:nvPr>
        </p:nvGraphicFramePr>
        <p:xfrm>
          <a:off x="838200" y="1023760"/>
          <a:ext cx="10515600" cy="514286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 Placeholder 3">
            <a:extLst>
              <a:ext uri="{FF2B5EF4-FFF2-40B4-BE49-F238E27FC236}">
                <a16:creationId xmlns:a16="http://schemas.microsoft.com/office/drawing/2014/main" id="{77BA9862-E783-8168-48F0-6B05BA96648C}"/>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30746287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059E7D-2BE8-45B8-B086-BF93FA2365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
            <a:ext cx="12192000" cy="6858000"/>
          </a:xfrm>
          <a:prstGeom prst="rect">
            <a:avLst/>
          </a:prstGeom>
        </p:spPr>
      </p:pic>
      <p:sp>
        <p:nvSpPr>
          <p:cNvPr id="6" name="Slide Number Placeholder 5">
            <a:extLst>
              <a:ext uri="{FF2B5EF4-FFF2-40B4-BE49-F238E27FC236}">
                <a16:creationId xmlns:a16="http://schemas.microsoft.com/office/drawing/2014/main" id="{AA2ADBE4-43CF-48B2-8339-6D2439285DCC}"/>
              </a:ext>
              <a:ext uri="{C183D7F6-B498-43B3-948B-1728B52AA6E4}">
                <adec:decorative xmlns:adec="http://schemas.microsoft.com/office/drawing/2017/decorative" val="1"/>
              </a:ext>
            </a:extLst>
          </p:cNvPr>
          <p:cNvSpPr>
            <a:spLocks noGrp="1"/>
          </p:cNvSpPr>
          <p:nvPr>
            <p:ph type="sldNum" sz="quarter" idx="12"/>
          </p:nvPr>
        </p:nvSpPr>
        <p:spPr>
          <a:xfrm>
            <a:off x="-514350" y="0"/>
            <a:ext cx="1028700" cy="498596"/>
          </a:xfrm>
        </p:spPr>
        <p:txBody>
          <a:bodyPr>
            <a:noAutofit/>
          </a:bodyPr>
          <a:lstStyle/>
          <a:p>
            <a:pPr rtl="0"/>
            <a:r>
              <a:rPr lang="es" sz="1800" b="0" i="0" u="none" strike="noStrike">
                <a:latin typeface="Arial"/>
                <a:cs typeface="Arial"/>
              </a:rPr>
              <a:t>12</a:t>
            </a: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1AEB9D8-684D-4DC3-BD26-D485E6BC048A}"/>
              </a:ext>
            </a:extLst>
          </p:cNvPr>
          <p:cNvSpPr>
            <a:spLocks noGrp="1"/>
          </p:cNvSpPr>
          <p:nvPr>
            <p:ph type="title"/>
          </p:nvPr>
        </p:nvSpPr>
        <p:spPr>
          <a:xfrm>
            <a:off x="930575" y="292160"/>
            <a:ext cx="7680025" cy="917515"/>
          </a:xfrm>
        </p:spPr>
        <p:txBody>
          <a:bodyPr>
            <a:noAutofit/>
          </a:bodyPr>
          <a:lstStyle/>
          <a:p>
            <a:pPr rtl="0"/>
            <a:r>
              <a:rPr lang="es" sz="3600" b="1" i="0" u="none" strike="noStrike">
                <a:solidFill>
                  <a:srgbClr val="002060"/>
                </a:solidFill>
                <a:latin typeface="Arial"/>
                <a:cs typeface="Arial"/>
              </a:rPr>
              <a:t>Otras infracciones</a:t>
            </a:r>
          </a:p>
        </p:txBody>
      </p:sp>
      <p:sp>
        <p:nvSpPr>
          <p:cNvPr id="3" name="Content Placeholder 2">
            <a:extLst>
              <a:ext uri="{FF2B5EF4-FFF2-40B4-BE49-F238E27FC236}">
                <a16:creationId xmlns:a16="http://schemas.microsoft.com/office/drawing/2014/main" id="{24583F7B-A22A-427D-BA21-853039A70D8B}"/>
              </a:ext>
            </a:extLst>
          </p:cNvPr>
          <p:cNvSpPr>
            <a:spLocks noGrp="1"/>
          </p:cNvSpPr>
          <p:nvPr>
            <p:ph idx="1"/>
          </p:nvPr>
        </p:nvSpPr>
        <p:spPr>
          <a:xfrm>
            <a:off x="245327" y="1248855"/>
            <a:ext cx="9305073" cy="4916784"/>
          </a:xfrm>
        </p:spPr>
        <p:txBody>
          <a:bodyPr vert="horz" lIns="91440" tIns="45720" rIns="91440" bIns="45720" rtlCol="0" anchor="t">
            <a:noAutofit/>
          </a:bodyPr>
          <a:lstStyle/>
          <a:p>
            <a:pPr marL="457200" lvl="1" indent="0" rtl="0">
              <a:lnSpc>
                <a:spcPct val="100000"/>
              </a:lnSpc>
              <a:buNone/>
            </a:pPr>
            <a:r>
              <a:rPr lang="es" sz="2800" b="0" i="0" u="none" strike="noStrike" dirty="0">
                <a:latin typeface="Arial"/>
                <a:cs typeface="Arial"/>
              </a:rPr>
              <a:t>Incumplimiento de:</a:t>
            </a:r>
          </a:p>
          <a:p>
            <a:pPr lvl="1" rtl="0">
              <a:lnSpc>
                <a:spcPct val="100000"/>
              </a:lnSpc>
            </a:pPr>
            <a:r>
              <a:rPr lang="es" sz="2800" b="0" i="0" u="none" strike="noStrike" dirty="0">
                <a:latin typeface="Arial"/>
                <a:cs typeface="Arial"/>
              </a:rPr>
              <a:t>Disposiciones de monitoreo y presentación de informes sobre el tratamiento de mezcla de arsénico, tal como se indica en el permiso de agua doméstica del sistema</a:t>
            </a:r>
          </a:p>
          <a:p>
            <a:pPr lvl="1" rtl="0">
              <a:lnSpc>
                <a:spcPct val="100000"/>
              </a:lnSpc>
            </a:pPr>
            <a:r>
              <a:rPr lang="es" sz="2800" b="0" i="0" u="none" strike="noStrike" dirty="0">
                <a:latin typeface="Arial"/>
                <a:cs typeface="Arial"/>
              </a:rPr>
              <a:t>Monitoreo de nitratos</a:t>
            </a:r>
          </a:p>
          <a:p>
            <a:pPr lvl="1" rtl="0">
              <a:lnSpc>
                <a:spcPct val="100000"/>
              </a:lnSpc>
            </a:pPr>
            <a:r>
              <a:rPr lang="es" sz="2800" b="0" i="0" u="none" strike="noStrike" dirty="0">
                <a:latin typeface="Arial"/>
                <a:cs typeface="Arial"/>
              </a:rPr>
              <a:t>Total de MCL de coliformes</a:t>
            </a:r>
          </a:p>
          <a:p>
            <a:pPr lvl="1" rtl="0">
              <a:lnSpc>
                <a:spcPct val="100000"/>
              </a:lnSpc>
            </a:pPr>
            <a:r>
              <a:rPr lang="es" sz="2800" b="0" i="0" u="none" strike="noStrike" dirty="0">
                <a:latin typeface="Arial"/>
                <a:cs typeface="Arial"/>
              </a:rPr>
              <a:t>Presentación de informes como los Informes de Confianza del Consumidor y los Informes Anuales Electrónicos</a:t>
            </a:r>
          </a:p>
        </p:txBody>
      </p:sp>
      <p:pic>
        <p:nvPicPr>
          <p:cNvPr id="10" name="Picture 10">
            <a:extLst>
              <a:ext uri="{FF2B5EF4-FFF2-40B4-BE49-F238E27FC236}">
                <a16:creationId xmlns:a16="http://schemas.microsoft.com/office/drawing/2014/main" id="{5B3CC421-01AB-7207-03B0-A45613FE7A7E}"/>
              </a:ext>
            </a:extLst>
          </p:cNvPr>
          <p:cNvPicPr>
            <a:picLocks noChangeAspect="1"/>
          </p:cNvPicPr>
          <p:nvPr/>
        </p:nvPicPr>
        <p:blipFill>
          <a:blip r:embed="rId4"/>
          <a:srcRect l="42141" t="49" r="29470" b="-49"/>
          <a:stretch>
            <a:fillRect/>
          </a:stretch>
        </p:blipFill>
        <p:spPr>
          <a:xfrm>
            <a:off x="9550400" y="3054"/>
            <a:ext cx="2641600" cy="6216771"/>
          </a:xfrm>
          <a:prstGeom prst="rect">
            <a:avLst/>
          </a:prstGeom>
        </p:spPr>
      </p:pic>
      <p:sp>
        <p:nvSpPr>
          <p:cNvPr id="4" name="Text Placeholder 3">
            <a:extLst>
              <a:ext uri="{FF2B5EF4-FFF2-40B4-BE49-F238E27FC236}">
                <a16:creationId xmlns:a16="http://schemas.microsoft.com/office/drawing/2014/main" id="{DDF01447-9968-9B6E-2D71-B772FC51024A}"/>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3355252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B545B3-C58E-40B4-9F8C-F9229D707C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975"/>
            <a:ext cx="12192000" cy="6858000"/>
          </a:xfrm>
          <a:prstGeom prst="rect">
            <a:avLst/>
          </a:prstGeom>
        </p:spPr>
      </p:pic>
      <p:sp>
        <p:nvSpPr>
          <p:cNvPr id="3" name="Slide Number Placeholder 2">
            <a:extLst>
              <a:ext uri="{FF2B5EF4-FFF2-40B4-BE49-F238E27FC236}">
                <a16:creationId xmlns:a16="http://schemas.microsoft.com/office/drawing/2014/main" id="{E7CD23C5-9093-4A61-A119-02A86D4B9900}"/>
              </a:ext>
              <a:ext uri="{C183D7F6-B498-43B3-948B-1728B52AA6E4}">
                <adec:decorative xmlns:adec="http://schemas.microsoft.com/office/drawing/2017/decorative" val="1"/>
              </a:ext>
            </a:extLst>
          </p:cNvPr>
          <p:cNvSpPr>
            <a:spLocks noGrp="1"/>
          </p:cNvSpPr>
          <p:nvPr>
            <p:ph type="sldNum" sz="quarter" idx="12"/>
          </p:nvPr>
        </p:nvSpPr>
        <p:spPr>
          <a:xfrm>
            <a:off x="-217551" y="-63435"/>
            <a:ext cx="781050" cy="613172"/>
          </a:xfrm>
        </p:spPr>
        <p:txBody>
          <a:bodyPr>
            <a:noAutofit/>
          </a:bodyPr>
          <a:lstStyle/>
          <a:p>
            <a:pPr rtl="0"/>
            <a:r>
              <a:rPr lang="es" sz="1800" b="0" i="0" u="none" strike="noStrike">
                <a:latin typeface="Arial"/>
                <a:cs typeface="Arial"/>
              </a:rPr>
              <a:t>13</a:t>
            </a:r>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410320C-4497-4B1B-B2A3-DBEBD9AAE4F3}"/>
              </a:ext>
            </a:extLst>
          </p:cNvPr>
          <p:cNvSpPr>
            <a:spLocks noGrp="1"/>
          </p:cNvSpPr>
          <p:nvPr>
            <p:ph type="title"/>
          </p:nvPr>
        </p:nvSpPr>
        <p:spPr>
          <a:xfrm>
            <a:off x="838200" y="136525"/>
            <a:ext cx="10515600" cy="654050"/>
          </a:xfrm>
        </p:spPr>
        <p:txBody>
          <a:bodyPr>
            <a:noAutofit/>
          </a:bodyPr>
          <a:lstStyle/>
          <a:p>
            <a:pPr algn="ctr" rtl="0"/>
            <a:r>
              <a:rPr lang="es" sz="3600" b="1" i="0" u="none" strike="noStrike">
                <a:solidFill>
                  <a:srgbClr val="002060"/>
                </a:solidFill>
                <a:latin typeface="Arial"/>
                <a:cs typeface="Arial"/>
              </a:rPr>
              <a:t>Capacidad técnica, administrativa y financiera</a:t>
            </a:r>
          </a:p>
        </p:txBody>
      </p:sp>
      <p:graphicFrame>
        <p:nvGraphicFramePr>
          <p:cNvPr id="4" name="Content Placeholder 3" descr="Technical capacity needs: Water infrastructure maintenance and replacement, water quality monitoring, public notices. Managerial capacity needs: stakeholder communication, organization, adequate staff and training. Financial capacity needs: revenue sufficiency, fiscal management and controls, capacity to implement solutions.">
            <a:extLst>
              <a:ext uri="{FF2B5EF4-FFF2-40B4-BE49-F238E27FC236}">
                <a16:creationId xmlns:a16="http://schemas.microsoft.com/office/drawing/2014/main" id="{79E2246B-6644-49A9-B178-DE95A36163F7}"/>
              </a:ext>
            </a:extLst>
          </p:cNvPr>
          <p:cNvGraphicFramePr>
            <a:graphicFrameLocks noGrp="1"/>
          </p:cNvGraphicFramePr>
          <p:nvPr>
            <p:ph idx="1"/>
            <p:extLst>
              <p:ext uri="{D42A27DB-BD31-4B8C-83A1-F6EECF244321}">
                <p14:modId xmlns:p14="http://schemas.microsoft.com/office/powerpoint/2010/main" val="751412026"/>
              </p:ext>
            </p:extLst>
          </p:nvPr>
        </p:nvGraphicFramePr>
        <p:xfrm>
          <a:off x="563499" y="970392"/>
          <a:ext cx="10515600" cy="47681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3">
            <a:extLst>
              <a:ext uri="{FF2B5EF4-FFF2-40B4-BE49-F238E27FC236}">
                <a16:creationId xmlns:a16="http://schemas.microsoft.com/office/drawing/2014/main" id="{C09F5500-2C31-5B82-8472-A1FBE3484D26}"/>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36558602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5AF46F-81AD-3737-1CAE-7A9CA689CB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FDFEEBC-2982-2C47-F5DE-CFD8599F3387}"/>
              </a:ext>
              <a:ext uri="{C183D7F6-B498-43B3-948B-1728B52AA6E4}">
                <adec:decorative xmlns:adec="http://schemas.microsoft.com/office/drawing/2017/decorative" val="1"/>
              </a:ext>
            </a:extLst>
          </p:cNvPr>
          <p:cNvSpPr>
            <a:spLocks noGrp="1"/>
          </p:cNvSpPr>
          <p:nvPr>
            <p:ph type="sldNum" sz="quarter" idx="12"/>
          </p:nvPr>
        </p:nvSpPr>
        <p:spPr>
          <a:xfrm>
            <a:off x="-327088" y="59486"/>
            <a:ext cx="828675" cy="501650"/>
          </a:xfrm>
        </p:spPr>
        <p:txBody>
          <a:bodyPr>
            <a:noAutofit/>
          </a:bodyPr>
          <a:lstStyle/>
          <a:p>
            <a:pPr rtl="0"/>
            <a:r>
              <a:rPr lang="es" sz="1800" b="0" i="0" u="none" strike="noStrike">
                <a:latin typeface="Arial"/>
                <a:cs typeface="Arial"/>
              </a:rPr>
              <a:t>14</a:t>
            </a:r>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8067F0-2AB6-64A9-A02B-7587CB9FF799}"/>
              </a:ext>
            </a:extLst>
          </p:cNvPr>
          <p:cNvSpPr>
            <a:spLocks noGrp="1"/>
          </p:cNvSpPr>
          <p:nvPr>
            <p:ph type="title"/>
          </p:nvPr>
        </p:nvSpPr>
        <p:spPr>
          <a:xfrm>
            <a:off x="838200" y="136525"/>
            <a:ext cx="8105775" cy="849223"/>
          </a:xfrm>
        </p:spPr>
        <p:txBody>
          <a:bodyPr>
            <a:noAutofit/>
          </a:bodyPr>
          <a:lstStyle/>
          <a:p>
            <a:pPr algn="ctr" rtl="0"/>
            <a:r>
              <a:rPr lang="es" sz="3200" b="1" i="0" u="none" strike="noStrike" dirty="0">
                <a:solidFill>
                  <a:srgbClr val="002060"/>
                </a:solidFill>
                <a:latin typeface="Arial"/>
                <a:cs typeface="Arial"/>
              </a:rPr>
              <a:t>Planificación para la sequía: </a:t>
            </a:r>
            <a:br>
              <a:rPr lang="es" sz="3200" b="1" i="0" u="none" strike="noStrike" dirty="0">
                <a:solidFill>
                  <a:srgbClr val="002060"/>
                </a:solidFill>
                <a:latin typeface="Arial"/>
                <a:cs typeface="Arial"/>
              </a:rPr>
            </a:br>
            <a:r>
              <a:rPr lang="es" sz="3200" b="1" i="0" u="none" strike="noStrike" dirty="0">
                <a:solidFill>
                  <a:srgbClr val="002060"/>
                </a:solidFill>
                <a:latin typeface="Arial"/>
                <a:cs typeface="Arial"/>
              </a:rPr>
              <a:t>Proyecto de ley del Senado 552</a:t>
            </a:r>
          </a:p>
        </p:txBody>
      </p:sp>
      <p:sp>
        <p:nvSpPr>
          <p:cNvPr id="3" name="Content Placeholder 2">
            <a:extLst>
              <a:ext uri="{FF2B5EF4-FFF2-40B4-BE49-F238E27FC236}">
                <a16:creationId xmlns:a16="http://schemas.microsoft.com/office/drawing/2014/main" id="{984173A7-BCDF-0573-75A6-2EA7047B6248}"/>
              </a:ext>
            </a:extLst>
          </p:cNvPr>
          <p:cNvSpPr>
            <a:spLocks noGrp="1"/>
          </p:cNvSpPr>
          <p:nvPr>
            <p:ph idx="1"/>
          </p:nvPr>
        </p:nvSpPr>
        <p:spPr>
          <a:xfrm>
            <a:off x="380482" y="1122273"/>
            <a:ext cx="9021209" cy="5054690"/>
          </a:xfr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ct val="0"/>
              </a:spcAft>
              <a:buClr>
                <a:srgbClr val="000000"/>
              </a:buClr>
              <a:buSzTx/>
              <a:buFont typeface="Arial"/>
              <a:buNone/>
              <a:defRPr/>
            </a:pPr>
            <a:r>
              <a:rPr lang="es" sz="2000" b="1" i="0" u="none" strike="noStrike" dirty="0">
                <a:latin typeface="Arial"/>
                <a:cs typeface="Arial"/>
              </a:rPr>
              <a:t>Pequeños proveedores de agua: </a:t>
            </a:r>
            <a:r>
              <a:rPr lang="es" sz="2000" b="1" i="0" u="sng" strike="noStrike" dirty="0">
                <a:latin typeface="Arial"/>
                <a:cs typeface="Arial"/>
              </a:rPr>
              <a:t>Todos</a:t>
            </a:r>
            <a:r>
              <a:rPr lang="es" sz="2000" b="1" i="0" u="none" strike="noStrike" dirty="0">
                <a:latin typeface="Arial"/>
                <a:cs typeface="Arial"/>
              </a:rPr>
              <a:t> (15-2,999 conexiones)</a:t>
            </a:r>
            <a:endParaRPr lang="en-US" sz="2000" b="1" dirty="0">
              <a:latin typeface="Arial"/>
              <a:cs typeface="Arial"/>
            </a:endParaRPr>
          </a:p>
          <a:p>
            <a:pPr marL="0" marR="0" lvl="0" indent="0" algn="l" defTabSz="914400" rtl="0" eaLnBrk="1" fontAlgn="auto" latinLnBrk="0" hangingPunct="1">
              <a:lnSpc>
                <a:spcPct val="100000"/>
              </a:lnSpc>
              <a:spcBef>
                <a:spcPts val="600"/>
              </a:spcBef>
              <a:spcAft>
                <a:spcPct val="0"/>
              </a:spcAft>
              <a:buClr>
                <a:srgbClr val="000000"/>
              </a:buClr>
              <a:buSzTx/>
              <a:buFont typeface="Arial"/>
              <a:buNone/>
              <a:defRPr/>
            </a:pPr>
            <a:r>
              <a:rPr kumimoji="0" lang="es" sz="2000" b="0" i="0" u="none" strike="noStrike" kern="0" cap="none" spc="0" normalizeH="0" baseline="0" noProof="0" dirty="0">
                <a:solidFill>
                  <a:srgbClr val="000000"/>
                </a:solidFill>
                <a:uLnTx/>
                <a:uFillTx/>
                <a:latin typeface="Arial"/>
                <a:cs typeface="Arial"/>
                <a:sym typeface="Arial"/>
              </a:rPr>
              <a:t>Implementar medidas de resistencia a la sequía, sujetas a la disponibilidad de fondos:</a:t>
            </a:r>
            <a:endParaRPr lang="en-US" sz="2000" i="0" u="none" strike="noStrike" kern="0" cap="none" spc="0" normalizeH="0" baseline="0" noProof="0" dirty="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ct val="0"/>
              </a:spcBef>
              <a:spcAft>
                <a:spcPct val="0"/>
              </a:spcAft>
              <a:buClr>
                <a:srgbClr val="000000"/>
              </a:buClr>
              <a:buSzPts val="2000"/>
              <a:buFont typeface="+mj-lt"/>
              <a:buAutoNum type="alphaLcParenR"/>
              <a:defRPr/>
            </a:pPr>
            <a:r>
              <a:rPr kumimoji="0" lang="es" sz="1600" b="0" i="0" u="none" strike="noStrike" kern="0" cap="none" spc="0" normalizeH="0" baseline="0" noProof="0" dirty="0">
                <a:solidFill>
                  <a:srgbClr val="000000"/>
                </a:solidFill>
                <a:uLnTx/>
                <a:uFillTx/>
                <a:latin typeface="Arial"/>
                <a:cs typeface="Arial"/>
                <a:sym typeface="Arial"/>
              </a:rPr>
              <a:t>Detectar los niveles de agua subterránea de los pozos de producción - </a:t>
            </a:r>
            <a:r>
              <a:rPr kumimoji="0" lang="es" sz="1600" b="0" i="1" u="none" strike="noStrike" kern="0" cap="none" spc="0" normalizeH="0" baseline="0" noProof="0" dirty="0">
                <a:solidFill>
                  <a:srgbClr val="000000"/>
                </a:solidFill>
                <a:uLnTx/>
                <a:uFillTx/>
                <a:latin typeface="Arial"/>
                <a:cs typeface="Arial"/>
                <a:sym typeface="Arial"/>
              </a:rPr>
              <a:t>1 de enero de 2023</a:t>
            </a:r>
            <a:endParaRPr lang="en-US" sz="1600" b="0" i="1" u="none" strike="noStrike" kern="0" cap="none" spc="0" normalizeH="0" baseline="0" noProof="0" dirty="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ct val="0"/>
              </a:spcBef>
              <a:spcAft>
                <a:spcPct val="0"/>
              </a:spcAft>
              <a:buClr>
                <a:srgbClr val="000000"/>
              </a:buClr>
              <a:buSzPts val="2000"/>
              <a:buFont typeface="+mj-lt"/>
              <a:buAutoNum type="alphaLcParenR"/>
              <a:defRPr/>
            </a:pPr>
            <a:r>
              <a:rPr kumimoji="0" lang="es" sz="1600" b="0" i="0" u="none" strike="noStrike" kern="0" cap="none" spc="0" normalizeH="0" baseline="0" noProof="0" dirty="0">
                <a:solidFill>
                  <a:srgbClr val="000000"/>
                </a:solidFill>
                <a:uLnTx/>
                <a:uFillTx/>
                <a:latin typeface="Arial"/>
                <a:cs typeface="Arial"/>
                <a:sym typeface="Arial"/>
              </a:rPr>
              <a:t>Tener una membresía en una organización de ayuda mutua - </a:t>
            </a:r>
            <a:r>
              <a:rPr kumimoji="0" lang="es" sz="1600" b="0" i="1" u="none" strike="noStrike" kern="0" cap="none" spc="0" normalizeH="0" baseline="0" noProof="0" dirty="0">
                <a:solidFill>
                  <a:srgbClr val="000000"/>
                </a:solidFill>
                <a:uLnTx/>
                <a:uFillTx/>
                <a:latin typeface="Arial"/>
                <a:cs typeface="Arial"/>
                <a:sym typeface="Arial"/>
              </a:rPr>
              <a:t>1 de enero de 2023</a:t>
            </a:r>
            <a:endParaRPr lang="en-US" sz="1600" b="0" i="1" u="none" strike="noStrike" kern="0" cap="none" spc="0" normalizeH="0" baseline="0" noProof="0" dirty="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ct val="0"/>
              </a:spcBef>
              <a:spcAft>
                <a:spcPct val="0"/>
              </a:spcAft>
              <a:buClr>
                <a:srgbClr val="000000"/>
              </a:buClr>
              <a:buSzPts val="2000"/>
              <a:buFont typeface="+mj-lt"/>
              <a:buAutoNum type="alphaLcParenR"/>
              <a:defRPr/>
            </a:pPr>
            <a:r>
              <a:rPr kumimoji="0" lang="es" sz="1600" b="0" i="0" u="none" strike="noStrike" kern="0" cap="none" spc="0" normalizeH="0" baseline="0" noProof="0" dirty="0">
                <a:solidFill>
                  <a:srgbClr val="000000"/>
                </a:solidFill>
                <a:uLnTx/>
                <a:uFillTx/>
                <a:latin typeface="Arial"/>
                <a:cs typeface="Arial"/>
                <a:sym typeface="Arial"/>
              </a:rPr>
              <a:t>Tener una operación continua durante cortes de energía - </a:t>
            </a:r>
            <a:r>
              <a:rPr kumimoji="0" lang="es" sz="1600" b="0" i="1" u="none" strike="noStrike" kern="0" cap="none" spc="0" normalizeH="0" baseline="0" noProof="0" dirty="0">
                <a:solidFill>
                  <a:srgbClr val="000000"/>
                </a:solidFill>
                <a:uLnTx/>
                <a:uFillTx/>
                <a:latin typeface="Arial"/>
                <a:cs typeface="Arial"/>
                <a:sym typeface="Arial"/>
              </a:rPr>
              <a:t>1 de enero de 2024</a:t>
            </a:r>
            <a:endParaRPr lang="en-US" sz="1600" b="0" i="1" u="none" strike="noStrike" kern="0" cap="none" spc="0" normalizeH="0" baseline="0" noProof="0" dirty="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ct val="0"/>
              </a:spcBef>
              <a:spcAft>
                <a:spcPct val="0"/>
              </a:spcAft>
              <a:buClr>
                <a:srgbClr val="000000"/>
              </a:buClr>
              <a:buSzPts val="2000"/>
              <a:buFont typeface="+mj-lt"/>
              <a:buAutoNum type="alphaLcParenR"/>
              <a:defRPr/>
            </a:pPr>
            <a:r>
              <a:rPr kumimoji="0" lang="es" sz="1600" b="0" i="0" u="none" strike="noStrike" kern="0" cap="none" spc="0" normalizeH="0" baseline="0" noProof="0" dirty="0">
                <a:solidFill>
                  <a:srgbClr val="000000"/>
                </a:solidFill>
                <a:uLnTx/>
                <a:uFillTx/>
                <a:latin typeface="Arial"/>
                <a:cs typeface="Arial"/>
                <a:sym typeface="Arial"/>
              </a:rPr>
              <a:t>Fuente de suministro de agua de reserva o una interconexión a un sistema de agua - </a:t>
            </a:r>
            <a:r>
              <a:rPr kumimoji="0" lang="es" sz="1600" b="0" i="1" u="none" strike="noStrike" kern="0" cap="none" spc="0" normalizeH="0" baseline="0" noProof="0" dirty="0">
                <a:solidFill>
                  <a:srgbClr val="000000"/>
                </a:solidFill>
                <a:uLnTx/>
                <a:uFillTx/>
                <a:latin typeface="Arial"/>
                <a:cs typeface="Arial"/>
                <a:sym typeface="Arial"/>
              </a:rPr>
              <a:t>1 de enero de 2027</a:t>
            </a:r>
            <a:endParaRPr lang="en-US" sz="1600" b="0" i="1" u="none" strike="noStrike" kern="0" cap="none" spc="0" normalizeH="0" baseline="0" noProof="0" dirty="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ct val="0"/>
              </a:spcBef>
              <a:spcAft>
                <a:spcPct val="0"/>
              </a:spcAft>
              <a:buClr>
                <a:srgbClr val="000000"/>
              </a:buClr>
              <a:buSzPts val="2000"/>
              <a:buFont typeface="+mj-lt"/>
              <a:buAutoNum type="alphaLcParenR"/>
              <a:defRPr/>
            </a:pPr>
            <a:r>
              <a:rPr kumimoji="0" lang="es" sz="1600" b="0" i="0" u="none" strike="noStrike" kern="0" cap="none" spc="0" normalizeH="0" baseline="0" noProof="0" dirty="0">
                <a:solidFill>
                  <a:srgbClr val="000000"/>
                </a:solidFill>
                <a:uLnTx/>
                <a:uFillTx/>
                <a:latin typeface="Arial"/>
                <a:cs typeface="Arial"/>
                <a:sym typeface="Arial"/>
              </a:rPr>
              <a:t>Medir cada conexión de servicio y monitoreen las pérdidas de agua - </a:t>
            </a:r>
            <a:r>
              <a:rPr kumimoji="0" lang="es" sz="1600" b="0" i="1" u="none" strike="noStrike" kern="0" cap="none" spc="0" normalizeH="0" baseline="0" noProof="0" dirty="0">
                <a:solidFill>
                  <a:srgbClr val="000000"/>
                </a:solidFill>
                <a:uLnTx/>
                <a:uFillTx/>
                <a:latin typeface="Arial"/>
                <a:cs typeface="Arial"/>
                <a:sym typeface="Arial"/>
              </a:rPr>
              <a:t>1 de enero de 2032</a:t>
            </a:r>
            <a:endParaRPr lang="en-US" sz="1600" b="0" i="1" u="none" strike="noStrike" kern="0" cap="none" spc="0" normalizeH="0" baseline="0" noProof="0" dirty="0">
              <a:ln>
                <a:noFill/>
              </a:ln>
              <a:solidFill>
                <a:srgbClr val="000000"/>
              </a:solidFill>
              <a:effectLst/>
              <a:uLnTx/>
              <a:uFillTx/>
              <a:latin typeface="Arial"/>
              <a:cs typeface="Arial"/>
            </a:endParaRPr>
          </a:p>
          <a:p>
            <a:pPr marL="730250" marR="0" lvl="1" indent="-457200" algn="l" defTabSz="914400" rtl="0" eaLnBrk="1" fontAlgn="auto" latinLnBrk="0" hangingPunct="1">
              <a:lnSpc>
                <a:spcPct val="150000"/>
              </a:lnSpc>
              <a:spcBef>
                <a:spcPct val="0"/>
              </a:spcBef>
              <a:spcAft>
                <a:spcPct val="0"/>
              </a:spcAft>
              <a:buClr>
                <a:srgbClr val="000000"/>
              </a:buClr>
              <a:buSzPts val="2000"/>
              <a:buFont typeface="+mj-lt"/>
              <a:buAutoNum type="alphaLcParenR"/>
              <a:defRPr/>
            </a:pPr>
            <a:r>
              <a:rPr kumimoji="0" lang="es" sz="1600" b="0" i="0" u="none" strike="noStrike" kern="0" cap="none" spc="0" normalizeH="0" baseline="0" noProof="0" dirty="0">
                <a:solidFill>
                  <a:srgbClr val="000000"/>
                </a:solidFill>
                <a:uLnTx/>
                <a:uFillTx/>
                <a:latin typeface="Arial"/>
                <a:cs typeface="Arial"/>
                <a:sym typeface="Arial"/>
              </a:rPr>
              <a:t>Cumplir los requisitos de caudal contra incendios - </a:t>
            </a:r>
            <a:r>
              <a:rPr kumimoji="0" lang="es" sz="1600" b="0" i="1" u="none" strike="noStrike" kern="0" cap="none" spc="0" normalizeH="0" baseline="0" noProof="0" dirty="0">
                <a:solidFill>
                  <a:srgbClr val="000000"/>
                </a:solidFill>
                <a:uLnTx/>
                <a:uFillTx/>
                <a:latin typeface="Arial"/>
                <a:cs typeface="Arial"/>
                <a:sym typeface="Arial"/>
              </a:rPr>
              <a:t>1 de enero de 2032</a:t>
            </a:r>
            <a:endParaRPr kumimoji="0" lang="en-US" sz="1600" i="1" kern="0" dirty="0">
              <a:solidFill>
                <a:srgbClr val="000000"/>
              </a:solidFill>
              <a:latin typeface="Arial"/>
              <a:cs typeface="Calibri"/>
              <a:sym typeface="Arial"/>
            </a:endParaRPr>
          </a:p>
          <a:p>
            <a:pPr marL="273050" marR="0" lvl="1" indent="0" algn="l" defTabSz="914400" rtl="0" eaLnBrk="1" fontAlgn="auto" latinLnBrk="0" hangingPunct="1">
              <a:lnSpc>
                <a:spcPct val="150000"/>
              </a:lnSpc>
              <a:spcBef>
                <a:spcPct val="0"/>
              </a:spcBef>
              <a:spcAft>
                <a:spcPct val="0"/>
              </a:spcAft>
              <a:buClr>
                <a:srgbClr val="000000"/>
              </a:buClr>
              <a:buSzPts val="2000"/>
              <a:buNone/>
              <a:defRPr/>
            </a:pPr>
            <a:endParaRPr lang="en-US" sz="1400" i="1" kern="0" dirty="0">
              <a:solidFill>
                <a:srgbClr val="000000"/>
              </a:solidFill>
              <a:latin typeface="Arial"/>
              <a:cs typeface="Calibri"/>
              <a:sym typeface="Arial"/>
            </a:endParaRPr>
          </a:p>
          <a:p>
            <a:pPr marL="273050" marR="0" lvl="1" indent="0" algn="l" defTabSz="914400" rtl="0" eaLnBrk="1" fontAlgn="auto" latinLnBrk="0" hangingPunct="1">
              <a:lnSpc>
                <a:spcPct val="150000"/>
              </a:lnSpc>
              <a:spcBef>
                <a:spcPct val="0"/>
              </a:spcBef>
              <a:spcAft>
                <a:spcPct val="0"/>
              </a:spcAft>
              <a:buClr>
                <a:srgbClr val="000000"/>
              </a:buClr>
              <a:buSzPts val="2000"/>
              <a:buNone/>
              <a:defRPr/>
            </a:pPr>
            <a:r>
              <a:rPr lang="es" sz="1400" b="0" i="0" u="none" strike="noStrike" dirty="0">
                <a:solidFill>
                  <a:srgbClr val="002060"/>
                </a:solidFill>
                <a:latin typeface="Arial"/>
                <a:cs typeface="Arial"/>
              </a:rPr>
              <a:t>Para obtener más información, visite</a:t>
            </a:r>
            <a:r>
              <a:rPr lang="es" sz="1400" b="0" i="0" u="none" strike="noStrike" dirty="0">
                <a:latin typeface="Arial"/>
                <a:cs typeface="Arial"/>
              </a:rPr>
              <a:t>: </a:t>
            </a:r>
            <a:r>
              <a:rPr lang="es" sz="1400" b="0" i="0" u="none" strike="noStrike" dirty="0">
                <a:solidFill>
                  <a:srgbClr val="0066FF"/>
                </a:solidFill>
                <a:latin typeface="Arial"/>
                <a:cs typeface="Arial"/>
              </a:rPr>
              <a:t>https://bit.ly/SB552_DroughtPlanning</a:t>
            </a:r>
          </a:p>
          <a:p>
            <a:pPr marL="0" indent="0">
              <a:buNone/>
            </a:pPr>
            <a:endParaRPr lang="en-US" sz="2000" dirty="0"/>
          </a:p>
        </p:txBody>
      </p:sp>
      <p:pic>
        <p:nvPicPr>
          <p:cNvPr id="7" name="Picture 6">
            <a:extLst>
              <a:ext uri="{FF2B5EF4-FFF2-40B4-BE49-F238E27FC236}">
                <a16:creationId xmlns:a16="http://schemas.microsoft.com/office/drawing/2014/main" id="{8239B665-D9DA-6515-C58B-EF886BAACEE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1078" t="134" r="53818" b="-134"/>
          <a:stretch>
            <a:fillRect/>
          </a:stretch>
        </p:blipFill>
        <p:spPr>
          <a:xfrm>
            <a:off x="9862457" y="0"/>
            <a:ext cx="2326495" cy="6176963"/>
          </a:xfrm>
          <a:prstGeom prst="rect">
            <a:avLst/>
          </a:prstGeom>
        </p:spPr>
      </p:pic>
      <p:sp>
        <p:nvSpPr>
          <p:cNvPr id="9" name="Text Placeholder 3">
            <a:extLst>
              <a:ext uri="{FF2B5EF4-FFF2-40B4-BE49-F238E27FC236}">
                <a16:creationId xmlns:a16="http://schemas.microsoft.com/office/drawing/2014/main" id="{D52D7FE8-788B-9F82-B2C0-A24AEDDDA310}"/>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12580322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B71F7-C43B-47BC-AB20-60525396FD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01" y="0"/>
            <a:ext cx="12187075" cy="6858000"/>
          </a:xfrm>
          <a:prstGeom prst="rect">
            <a:avLst/>
          </a:prstGeom>
        </p:spPr>
      </p:pic>
      <p:sp>
        <p:nvSpPr>
          <p:cNvPr id="10" name="Title 3">
            <a:extLst>
              <a:ext uri="{FF2B5EF4-FFF2-40B4-BE49-F238E27FC236}">
                <a16:creationId xmlns:a16="http://schemas.microsoft.com/office/drawing/2014/main" id="{358D78C0-D77A-4F79-AEB4-5A582F8D60E1}"/>
              </a:ext>
            </a:extLst>
          </p:cNvPr>
          <p:cNvSpPr txBox="1"/>
          <p:nvPr/>
        </p:nvSpPr>
        <p:spPr>
          <a:xfrm>
            <a:off x="731325" y="478563"/>
            <a:ext cx="11393968" cy="1462314"/>
          </a:xfrm>
          <a:prstGeom prst="rect">
            <a:avLst/>
          </a:prstGeom>
        </p:spPr>
        <p:txBody>
          <a:bodyPr vert="horz" lIns="274320" tIns="45720" rIns="274320" bIns="45720" rtlCol="0" anchor="t" anchorCtr="0">
            <a:noAutofit/>
          </a:bodyPr>
          <a:lstStyle/>
          <a:p>
            <a:pPr algn="r" rtl="0">
              <a:lnSpc>
                <a:spcPct val="90000"/>
              </a:lnSpc>
              <a:spcBef>
                <a:spcPct val="0"/>
              </a:spcBef>
              <a:defRPr/>
            </a:pPr>
            <a:r>
              <a:rPr lang="es" sz="4000" b="1" i="0" u="none" strike="noStrike" dirty="0">
                <a:solidFill>
                  <a:srgbClr val="FFFFFF"/>
                </a:solidFill>
                <a:latin typeface="Arial"/>
                <a:ea typeface="+mj-ea"/>
                <a:cs typeface="Arial"/>
              </a:rPr>
              <a:t> Descripción general sobre la función </a:t>
            </a:r>
          </a:p>
          <a:p>
            <a:pPr algn="r" rtl="0">
              <a:lnSpc>
                <a:spcPct val="90000"/>
              </a:lnSpc>
              <a:spcBef>
                <a:spcPct val="0"/>
              </a:spcBef>
              <a:defRPr/>
            </a:pPr>
            <a:r>
              <a:rPr lang="es" sz="4000" b="1" i="0" u="none" strike="noStrike" dirty="0">
                <a:solidFill>
                  <a:srgbClr val="FFFFFF"/>
                </a:solidFill>
                <a:latin typeface="Arial"/>
                <a:ea typeface="+mj-ea"/>
                <a:cs typeface="Arial"/>
              </a:rPr>
              <a:t>de un administrador </a:t>
            </a:r>
            <a:endParaRPr lang="en-US" sz="4000" b="1" i="0" u="none" strike="noStrike" kern="1200" cap="none" spc="0" normalizeH="0" baseline="0" noProof="0" dirty="0">
              <a:ln>
                <a:noFill/>
              </a:ln>
              <a:solidFill>
                <a:schemeClr val="bg1"/>
              </a:solidFill>
              <a:effectLst/>
              <a:uLnTx/>
              <a:uFillTx/>
              <a:latin typeface="Arial"/>
              <a:ea typeface="+mj-ea"/>
              <a:cs typeface="Arial"/>
            </a:endParaRPr>
          </a:p>
          <a:p>
            <a:pPr algn="r" rtl="0">
              <a:lnSpc>
                <a:spcPct val="90000"/>
              </a:lnSpc>
              <a:spcBef>
                <a:spcPct val="0"/>
              </a:spcBef>
              <a:defRPr/>
            </a:pPr>
            <a:r>
              <a:rPr lang="es" sz="4000" b="1" i="0" u="none" strike="noStrike" dirty="0">
                <a:solidFill>
                  <a:srgbClr val="FFFFFF"/>
                </a:solidFill>
                <a:latin typeface="Arial"/>
                <a:ea typeface="+mj-ea"/>
                <a:cs typeface="Arial"/>
              </a:rPr>
              <a:t>Distrito de servicios comunitarios de Allensworth</a:t>
            </a:r>
          </a:p>
          <a:p>
            <a:pPr marL="0" marR="0" lvl="0" indent="0" algn="r" defTabSz="914400" rtl="0" eaLnBrk="1" fontAlgn="auto" latinLnBrk="0" hangingPunct="1">
              <a:lnSpc>
                <a:spcPct val="90000"/>
              </a:lnSpc>
              <a:spcBef>
                <a:spcPct val="0"/>
              </a:spcBef>
              <a:spcAft>
                <a:spcPct val="0"/>
              </a:spcAft>
              <a:buClrTx/>
              <a:buSzTx/>
              <a:buFontTx/>
              <a:buNone/>
              <a:defRPr/>
            </a:pPr>
            <a:endParaRPr kumimoji="0" lang="en-US" sz="6000" b="1" i="0" u="none" strike="noStrike" kern="1200" cap="none" spc="0" normalizeH="0" baseline="0" noProof="0" dirty="0">
              <a:ln>
                <a:noFill/>
              </a:ln>
              <a:solidFill>
                <a:schemeClr val="bg1"/>
              </a:solidFill>
              <a:effectLst/>
              <a:uLnTx/>
              <a:uFillTx/>
              <a:latin typeface="Myriad"/>
              <a:ea typeface="+mj-ea"/>
              <a:cs typeface="+mj-cs"/>
            </a:endParaRPr>
          </a:p>
        </p:txBody>
      </p:sp>
      <p:sp>
        <p:nvSpPr>
          <p:cNvPr id="11" name="Subtitle 5">
            <a:extLst>
              <a:ext uri="{FF2B5EF4-FFF2-40B4-BE49-F238E27FC236}">
                <a16:creationId xmlns:a16="http://schemas.microsoft.com/office/drawing/2014/main" id="{750A3470-F3A8-41D0-9AE8-90E7F176C726}"/>
              </a:ext>
            </a:extLst>
          </p:cNvPr>
          <p:cNvSpPr txBox="1"/>
          <p:nvPr/>
        </p:nvSpPr>
        <p:spPr>
          <a:xfrm>
            <a:off x="3585289" y="2877903"/>
            <a:ext cx="8606711" cy="1762617"/>
          </a:xfrm>
          <a:prstGeom prst="rect">
            <a:avLst/>
          </a:prstGeom>
        </p:spPr>
        <p:txBody>
          <a:bodyPr vert="horz" lIns="274320" tIns="45720" rIns="274320" bIns="45720" rtlCol="0" anchor="t">
            <a:noAutofit/>
          </a:bodyPr>
          <a:lstStyle/>
          <a:p>
            <a:pPr algn="r" rtl="0"/>
            <a:r>
              <a:rPr lang="es" sz="2400" b="1" i="0" u="none" strike="noStrike" dirty="0">
                <a:solidFill>
                  <a:srgbClr val="FFFFFF"/>
                </a:solidFill>
                <a:latin typeface="Arial"/>
                <a:cs typeface="Arial"/>
              </a:rPr>
              <a:t>Bryan Potter, P.E.</a:t>
            </a:r>
          </a:p>
          <a:p>
            <a:pPr algn="r" rtl="0"/>
            <a:r>
              <a:rPr lang="es" sz="2400" b="1" i="0" u="none" strike="noStrike" dirty="0">
                <a:solidFill>
                  <a:srgbClr val="FFFFFF"/>
                </a:solidFill>
                <a:latin typeface="Arial"/>
                <a:cs typeface="Arial"/>
              </a:rPr>
              <a:t>Ingeniera sénior de Control de Recursos de Agua</a:t>
            </a:r>
          </a:p>
          <a:p>
            <a:pPr algn="r" rtl="0"/>
            <a:r>
              <a:rPr lang="es" sz="2400" b="1" i="0" u="none" strike="noStrike" dirty="0">
                <a:solidFill>
                  <a:srgbClr val="FFFFFF"/>
                </a:solidFill>
                <a:latin typeface="Arial"/>
                <a:cs typeface="Arial"/>
              </a:rPr>
              <a:t>División de Agua Potable, SAFER</a:t>
            </a:r>
          </a:p>
        </p:txBody>
      </p:sp>
      <p:sp>
        <p:nvSpPr>
          <p:cNvPr id="7" name="Slide Number Placeholder 6">
            <a:extLst>
              <a:ext uri="{FF2B5EF4-FFF2-40B4-BE49-F238E27FC236}">
                <a16:creationId xmlns:a16="http://schemas.microsoft.com/office/drawing/2014/main" id="{9A1A4F53-4BC7-4977-9386-FADC5EC8A292}"/>
              </a:ext>
            </a:extLst>
          </p:cNvPr>
          <p:cNvSpPr>
            <a:spLocks noGrp="1"/>
          </p:cNvSpPr>
          <p:nvPr>
            <p:ph type="sldNum" sz="quarter" idx="12"/>
          </p:nvPr>
        </p:nvSpPr>
        <p:spPr>
          <a:xfrm>
            <a:off x="-209551" y="-3901"/>
            <a:ext cx="733425" cy="501650"/>
          </a:xfrm>
        </p:spPr>
        <p:txBody>
          <a:bodyPr>
            <a:noAutofit/>
          </a:bodyPr>
          <a:lstStyle/>
          <a:p>
            <a:pPr rtl="0"/>
            <a:r>
              <a:rPr lang="es" sz="1800" b="0" i="0" u="none" strike="noStrike">
                <a:solidFill>
                  <a:srgbClr val="FFFFFF"/>
                </a:solidFill>
                <a:latin typeface="Arial"/>
                <a:cs typeface="Arial"/>
              </a:rPr>
              <a:t>15</a:t>
            </a:r>
            <a:endParaRPr lang="en-US" sz="1400">
              <a:solidFill>
                <a:schemeClr val="bg1"/>
              </a:solidFill>
              <a:latin typeface="Arial" panose="020B0604020202020204" pitchFamily="34" charset="0"/>
              <a:cs typeface="Arial" panose="020B0604020202020204" pitchFamily="34" charset="0"/>
            </a:endParaRPr>
          </a:p>
        </p:txBody>
      </p:sp>
      <p:sp>
        <p:nvSpPr>
          <p:cNvPr id="2" name="Text Placeholder 3">
            <a:extLst>
              <a:ext uri="{FF2B5EF4-FFF2-40B4-BE49-F238E27FC236}">
                <a16:creationId xmlns:a16="http://schemas.microsoft.com/office/drawing/2014/main" id="{6EA12EDD-3765-B660-9717-94CF54225622}"/>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15997401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F3684A-B898-4DEC-8868-896B982AF5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9EDDC78-11C9-4DD5-B7CF-1908D314F27E}"/>
              </a:ext>
              <a:ext uri="{C183D7F6-B498-43B3-948B-1728B52AA6E4}">
                <adec:decorative xmlns:adec="http://schemas.microsoft.com/office/drawing/2017/decorative" val="1"/>
              </a:ext>
            </a:extLst>
          </p:cNvPr>
          <p:cNvSpPr>
            <a:spLocks noGrp="1"/>
          </p:cNvSpPr>
          <p:nvPr>
            <p:ph type="sldNum" sz="quarter" idx="12"/>
          </p:nvPr>
        </p:nvSpPr>
        <p:spPr>
          <a:xfrm>
            <a:off x="-547688" y="11676"/>
            <a:ext cx="1095375" cy="501650"/>
          </a:xfrm>
        </p:spPr>
        <p:txBody>
          <a:bodyPr>
            <a:noAutofit/>
          </a:bodyPr>
          <a:lstStyle/>
          <a:p>
            <a:pPr rtl="0"/>
            <a:r>
              <a:rPr lang="es" sz="1800" b="0" i="0" u="none" strike="noStrike">
                <a:latin typeface="Arial"/>
                <a:cs typeface="Arial"/>
              </a:rPr>
              <a:t>16</a:t>
            </a:r>
            <a:endParaRPr lang="en-US" sz="14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4F668E7B-6F36-4365-ABAE-FD56878A1B89}"/>
              </a:ext>
            </a:extLst>
          </p:cNvPr>
          <p:cNvSpPr>
            <a:spLocks noGrp="1"/>
          </p:cNvSpPr>
          <p:nvPr>
            <p:ph type="title"/>
          </p:nvPr>
        </p:nvSpPr>
        <p:spPr>
          <a:xfrm>
            <a:off x="914400" y="205656"/>
            <a:ext cx="10515600" cy="779463"/>
          </a:xfrm>
        </p:spPr>
        <p:txBody>
          <a:bodyPr>
            <a:noAutofit/>
          </a:bodyPr>
          <a:lstStyle/>
          <a:p>
            <a:pPr algn="ctr" rtl="0"/>
            <a:r>
              <a:rPr lang="es" sz="3200" b="1" i="0" u="none" strike="noStrike">
                <a:solidFill>
                  <a:srgbClr val="001B36"/>
                </a:solidFill>
                <a:latin typeface="Arial"/>
                <a:cs typeface="Arial"/>
              </a:rPr>
              <a:t>¿Qué es un administrador de alcance limitado? </a:t>
            </a:r>
            <a:endParaRPr lang="en-US" sz="3200">
              <a:latin typeface="Arial"/>
              <a:cs typeface="Arial"/>
            </a:endParaRPr>
          </a:p>
        </p:txBody>
      </p:sp>
      <p:sp>
        <p:nvSpPr>
          <p:cNvPr id="17" name="Content Placeholder 16">
            <a:extLst>
              <a:ext uri="{FF2B5EF4-FFF2-40B4-BE49-F238E27FC236}">
                <a16:creationId xmlns:a16="http://schemas.microsoft.com/office/drawing/2014/main" id="{699BD499-5EC7-4284-8C13-C29A3D24331C}"/>
              </a:ext>
              <a:ext uri="{C183D7F6-B498-43B3-948B-1728B52AA6E4}">
                <adec:decorative xmlns:adec="http://schemas.microsoft.com/office/drawing/2017/decorative" val="0"/>
              </a:ext>
            </a:extLst>
          </p:cNvPr>
          <p:cNvSpPr>
            <a:spLocks noGrp="1"/>
          </p:cNvSpPr>
          <p:nvPr>
            <p:ph sz="half" idx="1"/>
          </p:nvPr>
        </p:nvSpPr>
        <p:spPr>
          <a:xfrm>
            <a:off x="170391" y="985119"/>
            <a:ext cx="11563351" cy="3345388"/>
          </a:xfrm>
        </p:spPr>
        <p:txBody>
          <a:bodyPr vert="horz" lIns="91440" tIns="45720" rIns="91440" bIns="45720" rtlCol="0" anchor="t">
            <a:noAutofit/>
          </a:bodyPr>
          <a:lstStyle/>
          <a:p>
            <a:pPr rtl="0">
              <a:lnSpc>
                <a:spcPct val="110000"/>
              </a:lnSpc>
            </a:pPr>
            <a:r>
              <a:rPr lang="es" sz="2200" b="0" i="0" u="none" strike="noStrike" dirty="0">
                <a:latin typeface="Arial"/>
                <a:cs typeface="Arial"/>
              </a:rPr>
              <a:t>Un administrador de alcance limitado es una persona o entidad designada o autorizada para ayudar en las operaciones técnicas, gerenciales o financieras y la gestión de un sistema de agua designado para proporcionar un suministro adecuado de agua potable segura y asequible.</a:t>
            </a:r>
          </a:p>
          <a:p>
            <a:pPr rtl="0">
              <a:lnSpc>
                <a:spcPct val="110000"/>
              </a:lnSpc>
            </a:pPr>
            <a:r>
              <a:rPr lang="es" sz="2200" b="0" i="0" u="none" strike="noStrike" dirty="0">
                <a:latin typeface="Arial"/>
                <a:cs typeface="Arial"/>
              </a:rPr>
              <a:t>Un administrador de alcance limitado debe tener:</a:t>
            </a:r>
          </a:p>
          <a:p>
            <a:pPr lvl="1" rtl="0">
              <a:lnSpc>
                <a:spcPct val="110000"/>
              </a:lnSpc>
              <a:buFont typeface="Courier New" panose="02070309020205020404" pitchFamily="49" charset="0"/>
              <a:buChar char="o"/>
            </a:pPr>
            <a:r>
              <a:rPr lang="es" sz="2200" b="0" i="0" u="none" strike="noStrike" dirty="0">
                <a:latin typeface="Arial"/>
                <a:cs typeface="Arial"/>
              </a:rPr>
              <a:t>Todas las licencias y certificaciones necesarias para cumplir con la gama de responsabilidades de su comisión.</a:t>
            </a:r>
          </a:p>
          <a:p>
            <a:pPr lvl="1" rtl="0">
              <a:lnSpc>
                <a:spcPct val="110000"/>
              </a:lnSpc>
              <a:buFont typeface="Courier New" panose="02070309020205020404" pitchFamily="49" charset="0"/>
              <a:buChar char="o"/>
            </a:pPr>
            <a:r>
              <a:rPr lang="es" sz="2200" b="0" i="0" u="none" strike="noStrike" dirty="0">
                <a:latin typeface="Arial"/>
                <a:cs typeface="Arial"/>
              </a:rPr>
              <a:t>Experiencia suficiente para cumplir con la gama de responsabilidades </a:t>
            </a:r>
          </a:p>
          <a:p>
            <a:pPr marL="457200" lvl="1" indent="0" rtl="0">
              <a:lnSpc>
                <a:spcPct val="110000"/>
              </a:lnSpc>
              <a:buNone/>
            </a:pPr>
            <a:r>
              <a:rPr lang="es" sz="2200" dirty="0">
                <a:latin typeface="Arial"/>
                <a:cs typeface="Arial"/>
              </a:rPr>
              <a:t>   </a:t>
            </a:r>
            <a:r>
              <a:rPr lang="es" sz="2200" b="0" i="0" u="none" strike="noStrike" dirty="0">
                <a:latin typeface="Arial"/>
                <a:cs typeface="Arial"/>
              </a:rPr>
              <a:t>de su comisión.</a:t>
            </a:r>
          </a:p>
          <a:p>
            <a:pPr lvl="1" rtl="0">
              <a:lnSpc>
                <a:spcPct val="110000"/>
              </a:lnSpc>
              <a:buFont typeface="Courier New" panose="02070309020205020404" pitchFamily="49" charset="0"/>
              <a:buChar char="o"/>
            </a:pPr>
            <a:r>
              <a:rPr lang="es" sz="2200" b="0" i="0" u="none" strike="noStrike" dirty="0">
                <a:latin typeface="Arial"/>
                <a:cs typeface="Arial"/>
              </a:rPr>
              <a:t>Estará sujeto a la verificación de antecedentes.</a:t>
            </a:r>
          </a:p>
          <a:p>
            <a:pPr marL="0" indent="0">
              <a:buNone/>
            </a:pPr>
            <a:endParaRPr lang="en-US" sz="1200" dirty="0"/>
          </a:p>
        </p:txBody>
      </p:sp>
      <p:pic>
        <p:nvPicPr>
          <p:cNvPr id="9" name="Graphic 8">
            <a:extLst>
              <a:ext uri="{FF2B5EF4-FFF2-40B4-BE49-F238E27FC236}">
                <a16:creationId xmlns:a16="http://schemas.microsoft.com/office/drawing/2014/main" id="{E335D0C4-B78C-4C9C-AF51-630C39115E1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6596" y="3777536"/>
            <a:ext cx="2516342" cy="2516342"/>
          </a:xfrm>
          <a:prstGeom prst="rect">
            <a:avLst/>
          </a:prstGeom>
        </p:spPr>
      </p:pic>
      <p:sp>
        <p:nvSpPr>
          <p:cNvPr id="2" name="Text Placeholder 3">
            <a:extLst>
              <a:ext uri="{FF2B5EF4-FFF2-40B4-BE49-F238E27FC236}">
                <a16:creationId xmlns:a16="http://schemas.microsoft.com/office/drawing/2014/main" id="{2CC6C9A2-5CDA-7366-3273-B88A1580AC09}"/>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37284630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1226C-A02D-46E0-B54E-2A57969892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6" name="Rectangle 5">
            <a:extLst>
              <a:ext uri="{C183D7F6-B498-43B3-948B-1728B52AA6E4}">
                <adec:decorative xmlns:adec="http://schemas.microsoft.com/office/drawing/2017/decorative" val="1"/>
              </a:ext>
            </a:extLst>
          </p:cNvPr>
          <p:cNvSpPr>
            <a:spLocks noChangeAspect="1"/>
          </p:cNvSpPr>
          <p:nvPr/>
        </p:nvSpPr>
        <p:spPr>
          <a:xfrm>
            <a:off x="-6254" y="-23445"/>
            <a:ext cx="3657600" cy="327888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42506"/>
            <a:ext cx="1969008" cy="1969008"/>
          </a:xfrm>
          <a:prstGeom prst="rect">
            <a:avLst/>
          </a:prstGeom>
        </p:spPr>
      </p:pic>
      <p:sp>
        <p:nvSpPr>
          <p:cNvPr id="9" name="Title 1">
            <a:extLst>
              <a:ext uri="{C183D7F6-B498-43B3-948B-1728B52AA6E4}">
                <adec:decorative xmlns:adec="http://schemas.microsoft.com/office/drawing/2017/decorative" val="1"/>
              </a:ext>
            </a:extLst>
          </p:cNvPr>
          <p:cNvSpPr>
            <a:spLocks noGrp="1"/>
          </p:cNvSpPr>
          <p:nvPr>
            <p:ph type="title"/>
          </p:nvPr>
        </p:nvSpPr>
        <p:spPr>
          <a:xfrm>
            <a:off x="-6254" y="2133600"/>
            <a:ext cx="3657600" cy="752475"/>
          </a:xfrm>
        </p:spPr>
        <p:txBody>
          <a:bodyPr>
            <a:noAutofit/>
          </a:bodyPr>
          <a:lstStyle/>
          <a:p>
            <a:pPr algn="ctr" rtl="0"/>
            <a:r>
              <a:rPr lang="es" sz="2400" b="0" i="0" u="none" strike="noStrike">
                <a:solidFill>
                  <a:srgbClr val="FFFFFF"/>
                </a:solidFill>
                <a:latin typeface="Myriad"/>
              </a:rPr>
              <a:t>ADMINISTRADORES</a:t>
            </a:r>
          </a:p>
        </p:txBody>
      </p:sp>
      <p:sp>
        <p:nvSpPr>
          <p:cNvPr id="8" name="Isosceles Triangle 7">
            <a:extLst>
              <a:ext uri="{C183D7F6-B498-43B3-948B-1728B52AA6E4}">
                <adec:decorative xmlns:adec="http://schemas.microsoft.com/office/drawing/2017/decorative" val="1"/>
              </a:ext>
            </a:extLst>
          </p:cNvPr>
          <p:cNvSpPr/>
          <p:nvPr/>
        </p:nvSpPr>
        <p:spPr>
          <a:xfrm rot="10800000">
            <a:off x="1517745" y="3278884"/>
            <a:ext cx="609600" cy="304800"/>
          </a:xfrm>
          <a:prstGeom prst="triangle">
            <a:avLst/>
          </a:prstGeom>
          <a:solidFill>
            <a:schemeClr val="accent2">
              <a:lumMod val="75000"/>
            </a:schemeClr>
          </a:solidFill>
          <a:ln>
            <a:solidFill>
              <a:srgbClr val="2A7697"/>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12" name="Picture 11">
            <a:extLst>
              <a:ext uri="{FF2B5EF4-FFF2-40B4-BE49-F238E27FC236}">
                <a16:creationId xmlns:a16="http://schemas.microsoft.com/office/drawing/2014/main" id="{9503D2B0-1EB9-4F6C-87EE-C3DB51F774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50194" t="-1" b="15196"/>
          <a:stretch>
            <a:fillRect/>
          </a:stretch>
        </p:blipFill>
        <p:spPr>
          <a:xfrm flipH="1">
            <a:off x="-6254" y="3255439"/>
            <a:ext cx="3651346" cy="3105662"/>
          </a:xfrm>
          <a:prstGeom prst="rect">
            <a:avLst/>
          </a:prstGeom>
        </p:spPr>
      </p:pic>
      <p:sp>
        <p:nvSpPr>
          <p:cNvPr id="3" name="TextBox 2">
            <a:extLst>
              <a:ext uri="{FF2B5EF4-FFF2-40B4-BE49-F238E27FC236}">
                <a16:creationId xmlns:a16="http://schemas.microsoft.com/office/drawing/2014/main" id="{FE82F1EA-175C-1FA0-3F02-EC33721E558C}"/>
              </a:ext>
            </a:extLst>
          </p:cNvPr>
          <p:cNvSpPr txBox="1"/>
          <p:nvPr/>
        </p:nvSpPr>
        <p:spPr>
          <a:xfrm>
            <a:off x="5708744" y="215333"/>
            <a:ext cx="5740305" cy="584775"/>
          </a:xfrm>
          <a:prstGeom prst="rect">
            <a:avLst/>
          </a:prstGeom>
          <a:noFill/>
        </p:spPr>
        <p:txBody>
          <a:bodyPr wrap="square" rtlCol="0">
            <a:noAutofit/>
          </a:bodyPr>
          <a:lstStyle/>
          <a:p>
            <a:pPr rtl="0"/>
            <a:r>
              <a:rPr lang="es" sz="3200" b="1" i="0" u="none" strike="noStrike">
                <a:solidFill>
                  <a:srgbClr val="002060"/>
                </a:solidFill>
                <a:latin typeface="Arial"/>
                <a:cs typeface="Arial"/>
              </a:rPr>
              <a:t>Autoridad del administrador</a:t>
            </a:r>
          </a:p>
        </p:txBody>
      </p:sp>
      <p:sp>
        <p:nvSpPr>
          <p:cNvPr id="13" name="Content Placeholder 2">
            <a:extLst>
              <a:ext uri="{FF2B5EF4-FFF2-40B4-BE49-F238E27FC236}">
                <a16:creationId xmlns:a16="http://schemas.microsoft.com/office/drawing/2014/main" id="{1CAE062A-E082-4721-BFA2-3905EA580D7F}"/>
              </a:ext>
            </a:extLst>
          </p:cNvPr>
          <p:cNvSpPr>
            <a:spLocks noGrp="1"/>
          </p:cNvSpPr>
          <p:nvPr>
            <p:ph idx="1"/>
          </p:nvPr>
        </p:nvSpPr>
        <p:spPr>
          <a:xfrm>
            <a:off x="3886271" y="1029357"/>
            <a:ext cx="8070803" cy="4380843"/>
          </a:xfrm>
        </p:spPr>
        <p:txBody>
          <a:bodyPr vert="horz" lIns="91440" tIns="45720" rIns="91440" bIns="45720" rtlCol="0" anchor="t">
            <a:noAutofit/>
          </a:bodyPr>
          <a:lstStyle/>
          <a:p>
            <a:pPr marL="0" indent="0">
              <a:buNone/>
            </a:pPr>
            <a:endParaRPr lang="en-US" sz="1600" dirty="0">
              <a:latin typeface="Arial"/>
              <a:cs typeface="Arial"/>
            </a:endParaRPr>
          </a:p>
          <a:p>
            <a:pPr rtl="0"/>
            <a:r>
              <a:rPr lang="es" sz="3000" b="0" i="0" u="none" strike="noStrike" dirty="0">
                <a:solidFill>
                  <a:srgbClr val="0076A3"/>
                </a:solidFill>
                <a:latin typeface="Arial"/>
                <a:cs typeface="Calibri"/>
              </a:rPr>
              <a:t>Aplicabilidad:</a:t>
            </a:r>
            <a:endParaRPr lang="en-US" sz="3000" dirty="0">
              <a:solidFill>
                <a:schemeClr val="accent2">
                  <a:lumMod val="75000"/>
                </a:schemeClr>
              </a:solidFill>
              <a:latin typeface="Arial"/>
              <a:ea typeface="+mn-lt"/>
              <a:cs typeface="+mn-lt"/>
            </a:endParaRPr>
          </a:p>
          <a:p>
            <a:pPr lvl="1" rtl="0"/>
            <a:r>
              <a:rPr lang="es" sz="2600" b="0" i="0" u="none" strike="noStrike" dirty="0">
                <a:latin typeface="Arial"/>
                <a:ea typeface="+mn-lt"/>
                <a:cs typeface="+mn-lt"/>
              </a:rPr>
              <a:t>Un sistema público de agua, o un sistema estatal pequeño de agua, que sirve a una comunidad desfavorecida y que la Junta Estatal determina que, sistemáticamente, ha fallado en proveer el suministro adecuado de agua potable segura y asequible.</a:t>
            </a:r>
          </a:p>
          <a:p>
            <a:pPr lvl="1"/>
            <a:endParaRPr lang="en-US" sz="2600" dirty="0">
              <a:latin typeface="Arial"/>
              <a:cs typeface="Arial"/>
            </a:endParaRPr>
          </a:p>
          <a:p>
            <a:pPr rtl="0"/>
            <a:r>
              <a:rPr lang="es" sz="3000" b="0" i="0" u="none" strike="noStrike" dirty="0">
                <a:solidFill>
                  <a:srgbClr val="0076A3"/>
                </a:solidFill>
                <a:latin typeface="Arial"/>
                <a:cs typeface="Arial"/>
              </a:rPr>
              <a:t>Manual de políticas:</a:t>
            </a:r>
          </a:p>
          <a:p>
            <a:pPr lvl="1" rtl="0"/>
            <a:r>
              <a:rPr lang="es" sz="2600" b="0" i="0" u="sng" strike="noStrike" dirty="0">
                <a:latin typeface="Arial"/>
                <a:cs typeface="Arial"/>
              </a:rPr>
              <a:t>bit.ly/Administrator_Policy_Handbook</a:t>
            </a:r>
            <a:endParaRPr lang="en-US" sz="2600" u="sng" dirty="0">
              <a:latin typeface="Arial"/>
              <a:cs typeface="Arial"/>
            </a:endParaRPr>
          </a:p>
        </p:txBody>
      </p:sp>
      <p:sp>
        <p:nvSpPr>
          <p:cNvPr id="2" name="Slide Number Placeholder 2">
            <a:extLst>
              <a:ext uri="{FF2B5EF4-FFF2-40B4-BE49-F238E27FC236}">
                <a16:creationId xmlns:a16="http://schemas.microsoft.com/office/drawing/2014/main" id="{BB658A07-873D-F2FB-2E8E-BE4D6E1D775E}"/>
              </a:ext>
              <a:ext uri="{C183D7F6-B498-43B3-948B-1728B52AA6E4}">
                <adec:decorative xmlns:adec="http://schemas.microsoft.com/office/drawing/2017/decorative" val="1"/>
              </a:ext>
            </a:extLst>
          </p:cNvPr>
          <p:cNvSpPr>
            <a:spLocks noGrp="1"/>
          </p:cNvSpPr>
          <p:nvPr>
            <p:ph type="sldNum" sz="quarter" idx="12"/>
          </p:nvPr>
        </p:nvSpPr>
        <p:spPr>
          <a:xfrm>
            <a:off x="-481332" y="-5476"/>
            <a:ext cx="1013267" cy="689307"/>
          </a:xfrm>
        </p:spPr>
        <p:txBody>
          <a:bodyPr>
            <a:noAutofit/>
          </a:bodyPr>
          <a:lstStyle/>
          <a:p>
            <a:pPr rtl="0"/>
            <a:r>
              <a:rPr lang="es" sz="1800" b="0" i="0" u="none" strike="noStrike">
                <a:solidFill>
                  <a:srgbClr val="FFFFFF"/>
                </a:solidFill>
                <a:latin typeface="Arial"/>
                <a:cs typeface="Arial"/>
              </a:rPr>
              <a:t>17</a:t>
            </a:r>
            <a:endParaRPr lang="en-US" sz="180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2E48D45-389B-390A-FBB9-2EF029FFC274}"/>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37526013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F095F54-F7A6-490B-9DA5-F7077E7F3A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F96FB23E-EDAB-4A67-B961-A195C6638900}"/>
              </a:ext>
              <a:ext uri="{C183D7F6-B498-43B3-948B-1728B52AA6E4}">
                <adec:decorative xmlns:adec="http://schemas.microsoft.com/office/drawing/2017/decorative" val="1"/>
              </a:ext>
            </a:extLst>
          </p:cNvPr>
          <p:cNvSpPr>
            <a:spLocks noGrp="1"/>
          </p:cNvSpPr>
          <p:nvPr>
            <p:ph type="sldNum" sz="quarter" idx="12"/>
          </p:nvPr>
        </p:nvSpPr>
        <p:spPr>
          <a:xfrm>
            <a:off x="-590552" y="153444"/>
            <a:ext cx="1181100" cy="345838"/>
          </a:xfrm>
        </p:spPr>
        <p:txBody>
          <a:bodyPr>
            <a:noAutofit/>
          </a:bodyPr>
          <a:lstStyle/>
          <a:p>
            <a:pPr rtl="0"/>
            <a:r>
              <a:rPr lang="es" sz="1800" b="0" i="0" u="none" strike="noStrike">
                <a:latin typeface="Arial"/>
                <a:cs typeface="Arial"/>
              </a:rPr>
              <a:t>18</a:t>
            </a:r>
            <a:endParaRPr lang="en-US" sz="140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5EB7BB87-716F-4716-82BC-822FBD716EE5}"/>
              </a:ext>
            </a:extLst>
          </p:cNvPr>
          <p:cNvSpPr>
            <a:spLocks noGrp="1"/>
          </p:cNvSpPr>
          <p:nvPr>
            <p:ph type="title"/>
          </p:nvPr>
        </p:nvSpPr>
        <p:spPr>
          <a:xfrm>
            <a:off x="838199" y="136762"/>
            <a:ext cx="10515600" cy="777875"/>
          </a:xfrm>
        </p:spPr>
        <p:txBody>
          <a:bodyPr>
            <a:noAutofit/>
          </a:bodyPr>
          <a:lstStyle/>
          <a:p>
            <a:pPr algn="ctr" rtl="0"/>
            <a:r>
              <a:rPr lang="es" sz="3200" b="1" i="0" u="none" strike="noStrike">
                <a:solidFill>
                  <a:srgbClr val="002060"/>
                </a:solidFill>
                <a:latin typeface="Arial"/>
                <a:cs typeface="Arial"/>
              </a:rPr>
              <a:t>Proceso de nombramiento de un administrador</a:t>
            </a:r>
            <a:endParaRPr lang="en-US" sz="3200">
              <a:solidFill>
                <a:srgbClr val="002060"/>
              </a:solidFill>
              <a:latin typeface="Arial"/>
              <a:cs typeface="Arial"/>
            </a:endParaRPr>
          </a:p>
        </p:txBody>
      </p:sp>
      <p:graphicFrame>
        <p:nvGraphicFramePr>
          <p:cNvPr id="4" name="Diagram 3" descr="Flow diagram">
            <a:extLst>
              <a:ext uri="{FF2B5EF4-FFF2-40B4-BE49-F238E27FC236}">
                <a16:creationId xmlns:a16="http://schemas.microsoft.com/office/drawing/2014/main" id="{2C5B3E69-19DF-4DC6-892D-7C1C25B5DD1A}"/>
              </a:ext>
            </a:extLst>
          </p:cNvPr>
          <p:cNvGraphicFramePr/>
          <p:nvPr>
            <p:extLst>
              <p:ext uri="{D42A27DB-BD31-4B8C-83A1-F6EECF244321}">
                <p14:modId xmlns:p14="http://schemas.microsoft.com/office/powerpoint/2010/main" val="2107723256"/>
              </p:ext>
            </p:extLst>
          </p:nvPr>
        </p:nvGraphicFramePr>
        <p:xfrm>
          <a:off x="0" y="1051399"/>
          <a:ext cx="12188950" cy="4972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3">
            <a:extLst>
              <a:ext uri="{FF2B5EF4-FFF2-40B4-BE49-F238E27FC236}">
                <a16:creationId xmlns:a16="http://schemas.microsoft.com/office/drawing/2014/main" id="{FDAC8CD6-FA27-BC2E-DD9C-B0D5C6669F1C}"/>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710618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EACE0-96C9-9A4D-949B-88C9CF44D5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400051" y="125802"/>
            <a:ext cx="1000125" cy="422662"/>
          </a:xfrm>
        </p:spPr>
        <p:txBody>
          <a:bodyPr>
            <a:noAutofit/>
          </a:bodyPr>
          <a:lstStyle/>
          <a:p>
            <a:pPr rtl="0"/>
            <a:r>
              <a:rPr lang="es" sz="1800" b="0" i="0" u="none" strike="noStrike">
                <a:latin typeface="Arial"/>
                <a:cs typeface="Arial"/>
              </a:rPr>
              <a:t>19</a:t>
            </a:r>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1431471" y="285303"/>
            <a:ext cx="9329058" cy="68930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rtl="0">
              <a:defRPr/>
            </a:pPr>
            <a:r>
              <a:rPr lang="es" sz="3200" b="1" i="0" u="none" strike="noStrike" kern="1200" dirty="0">
                <a:solidFill>
                  <a:srgbClr val="002060"/>
                </a:solidFill>
                <a:latin typeface="Arial"/>
                <a:cs typeface="Arial"/>
              </a:rPr>
              <a:t>Potencial administrador de Allensworth CSD</a:t>
            </a:r>
            <a:endParaRPr lang="en-US" sz="3200" b="1" u="none" strike="noStrike" kern="1200" cap="none" spc="0" normalizeH="0" baseline="0" noProof="0" dirty="0">
              <a:ln>
                <a:noFill/>
              </a:ln>
              <a:solidFill>
                <a:srgbClr val="002060"/>
              </a:solidFill>
              <a:effectLst/>
              <a:uLnTx/>
              <a:uFillTx/>
              <a:latin typeface="Arial"/>
              <a:cs typeface="Arial"/>
            </a:endParaRPr>
          </a:p>
        </p:txBody>
      </p:sp>
      <p:sp>
        <p:nvSpPr>
          <p:cNvPr id="5" name="Content Placeholder 4">
            <a:extLst>
              <a:ext uri="{FF2B5EF4-FFF2-40B4-BE49-F238E27FC236}">
                <a16:creationId xmlns:a16="http://schemas.microsoft.com/office/drawing/2014/main" id="{39C221C9-14D7-4464-BD1D-7F44CBC88827}"/>
              </a:ext>
            </a:extLst>
          </p:cNvPr>
          <p:cNvSpPr>
            <a:spLocks noGrp="1"/>
          </p:cNvSpPr>
          <p:nvPr>
            <p:ph sz="half" idx="1"/>
          </p:nvPr>
        </p:nvSpPr>
        <p:spPr>
          <a:xfrm>
            <a:off x="600074" y="1377195"/>
            <a:ext cx="10919136" cy="4623499"/>
          </a:xfrm>
        </p:spPr>
        <p:txBody>
          <a:bodyPr vert="horz" lIns="91440" tIns="45720" rIns="91440" bIns="45720" rtlCol="0" anchor="t">
            <a:noAutofit/>
          </a:bodyPr>
          <a:lstStyle/>
          <a:p>
            <a:pPr algn="l" rtl="0" fontAlgn="base">
              <a:buFont typeface="Arial" panose="020B0604020202020204" pitchFamily="34" charset="0"/>
              <a:buChar char="•"/>
            </a:pPr>
            <a:r>
              <a:rPr lang="es" sz="2800" b="0" i="0" u="none" strike="noStrike" dirty="0">
                <a:solidFill>
                  <a:srgbClr val="000000"/>
                </a:solidFill>
                <a:latin typeface="Arial"/>
                <a:cs typeface="Arial"/>
              </a:rPr>
              <a:t>Se ha identificado </a:t>
            </a:r>
            <a:r>
              <a:rPr lang="es" dirty="0">
                <a:solidFill>
                  <a:srgbClr val="000000"/>
                </a:solidFill>
                <a:latin typeface="Arial"/>
                <a:cs typeface="Arial"/>
              </a:rPr>
              <a:t>el potencial</a:t>
            </a:r>
            <a:r>
              <a:rPr lang="es" sz="2800" b="0" i="0" u="none" strike="noStrike" dirty="0">
                <a:solidFill>
                  <a:srgbClr val="000000"/>
                </a:solidFill>
                <a:latin typeface="Arial"/>
                <a:cs typeface="Arial"/>
              </a:rPr>
              <a:t> administrador de rango limitado</a:t>
            </a:r>
          </a:p>
          <a:p>
            <a:pPr lvl="1" rtl="0" fontAlgn="base"/>
            <a:r>
              <a:rPr lang="es" sz="2800" b="1" i="0" u="none" strike="noStrike" dirty="0">
                <a:solidFill>
                  <a:srgbClr val="000000"/>
                </a:solidFill>
                <a:latin typeface="Arial"/>
                <a:cs typeface="Arial"/>
              </a:rPr>
              <a:t>Stantec Inc.</a:t>
            </a:r>
          </a:p>
          <a:p>
            <a:pPr algn="l" rtl="0" fontAlgn="base">
              <a:buFont typeface="Arial" panose="020B0604020202020204" pitchFamily="34" charset="0"/>
              <a:buChar char="•"/>
            </a:pPr>
            <a:r>
              <a:rPr lang="es" sz="2800" b="0" i="0" u="none" strike="noStrike" dirty="0">
                <a:solidFill>
                  <a:srgbClr val="000000"/>
                </a:solidFill>
                <a:latin typeface="Arial"/>
                <a:cs typeface="Arial"/>
              </a:rPr>
              <a:t>Aviso público incluido:</a:t>
            </a:r>
          </a:p>
          <a:p>
            <a:pPr lvl="1" rtl="0" fontAlgn="base"/>
            <a:r>
              <a:rPr lang="es" sz="2800" b="0" i="0" u="none" strike="noStrike" dirty="0">
                <a:solidFill>
                  <a:srgbClr val="000000"/>
                </a:solidFill>
                <a:latin typeface="Arial"/>
                <a:cs typeface="Arial"/>
              </a:rPr>
              <a:t>Nombre del administrador potencial</a:t>
            </a:r>
          </a:p>
          <a:p>
            <a:pPr lvl="1" rtl="0" fontAlgn="base"/>
            <a:r>
              <a:rPr lang="es" sz="2800" b="0" i="0" u="none" strike="noStrike" dirty="0">
                <a:solidFill>
                  <a:srgbClr val="000000"/>
                </a:solidFill>
                <a:latin typeface="Arial"/>
                <a:cs typeface="Arial"/>
              </a:rPr>
              <a:t>Competencias</a:t>
            </a:r>
          </a:p>
          <a:p>
            <a:pPr algn="l" rtl="0" fontAlgn="base">
              <a:buFont typeface="Arial" panose="020B0604020202020204" pitchFamily="34" charset="0"/>
              <a:buChar char="•"/>
            </a:pPr>
            <a:r>
              <a:rPr lang="es" sz="2800" b="0" i="0" u="none" strike="noStrike" dirty="0">
                <a:solidFill>
                  <a:srgbClr val="000000"/>
                </a:solidFill>
                <a:latin typeface="Arial"/>
                <a:cs typeface="Arial"/>
              </a:rPr>
              <a:t>Período de comentarios públicos</a:t>
            </a:r>
          </a:p>
          <a:p>
            <a:pPr lvl="1" rtl="0" fontAlgn="base"/>
            <a:r>
              <a:rPr lang="es" sz="2800" b="0" i="0" u="none" strike="noStrike" dirty="0">
                <a:solidFill>
                  <a:srgbClr val="000000"/>
                </a:solidFill>
                <a:latin typeface="Arial"/>
                <a:cs typeface="Arial"/>
              </a:rPr>
              <a:t>20 de junio de 2024</a:t>
            </a:r>
          </a:p>
          <a:p>
            <a:pPr marL="457200" lvl="1" indent="0">
              <a:spcBef>
                <a:spcPct val="0"/>
              </a:spcBef>
              <a:spcAft>
                <a:spcPts val="1200"/>
              </a:spcAft>
              <a:buNone/>
            </a:pPr>
            <a:endParaRPr lang="en-US" dirty="0">
              <a:solidFill>
                <a:srgbClr val="001B36"/>
              </a:solidFill>
              <a:latin typeface="Myriad"/>
            </a:endParaRPr>
          </a:p>
          <a:p>
            <a:pPr marL="0" indent="0">
              <a:spcBef>
                <a:spcPct val="0"/>
              </a:spcBef>
              <a:spcAft>
                <a:spcPts val="1200"/>
              </a:spcAft>
              <a:buNone/>
            </a:pPr>
            <a:endParaRPr lang="en-US" dirty="0">
              <a:solidFill>
                <a:srgbClr val="001B36"/>
              </a:solidFill>
              <a:latin typeface="Myriad"/>
            </a:endParaRPr>
          </a:p>
          <a:p>
            <a:endParaRPr lang="en-US" dirty="0"/>
          </a:p>
        </p:txBody>
      </p:sp>
      <p:sp>
        <p:nvSpPr>
          <p:cNvPr id="4" name="Text Placeholder 3">
            <a:extLst>
              <a:ext uri="{FF2B5EF4-FFF2-40B4-BE49-F238E27FC236}">
                <a16:creationId xmlns:a16="http://schemas.microsoft.com/office/drawing/2014/main" id="{A15F37F6-E86B-27D8-F820-14A87DFB4062}"/>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6031068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0077F-F266-45F8-920D-513145953A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58D78C0-D77A-4F79-AEB4-5A582F8D60E1}"/>
              </a:ext>
            </a:extLst>
          </p:cNvPr>
          <p:cNvSpPr>
            <a:spLocks noGrp="1"/>
          </p:cNvSpPr>
          <p:nvPr>
            <p:ph type="ctrTitle"/>
          </p:nvPr>
        </p:nvSpPr>
        <p:spPr>
          <a:xfrm>
            <a:off x="1792941" y="558697"/>
            <a:ext cx="10011916" cy="1604128"/>
          </a:xfrm>
        </p:spPr>
        <p:txBody>
          <a:bodyPr lIns="274320" rIns="274320" anchor="t" anchorCtr="0">
            <a:noAutofit/>
          </a:bodyPr>
          <a:lstStyle/>
          <a:p>
            <a:pPr algn="r" rtl="0"/>
            <a:r>
              <a:rPr lang="es" sz="4800" b="1" i="0" u="none" strike="noStrike">
                <a:solidFill>
                  <a:srgbClr val="FFFFFF"/>
                </a:solidFill>
                <a:latin typeface="Arial"/>
                <a:cs typeface="Arial"/>
              </a:rPr>
              <a:t>Distrito de servicios comunitarios de Allensworth</a:t>
            </a:r>
          </a:p>
        </p:txBody>
      </p:sp>
      <p:sp>
        <p:nvSpPr>
          <p:cNvPr id="6" name="Subtitle 5">
            <a:extLst>
              <a:ext uri="{FF2B5EF4-FFF2-40B4-BE49-F238E27FC236}">
                <a16:creationId xmlns:a16="http://schemas.microsoft.com/office/drawing/2014/main" id="{750A3470-F3A8-41D0-9AE8-90E7F176C726}"/>
              </a:ext>
            </a:extLst>
          </p:cNvPr>
          <p:cNvSpPr>
            <a:spLocks noGrp="1"/>
          </p:cNvSpPr>
          <p:nvPr>
            <p:ph type="subTitle" idx="1"/>
          </p:nvPr>
        </p:nvSpPr>
        <p:spPr>
          <a:xfrm>
            <a:off x="6730684" y="2299494"/>
            <a:ext cx="5163389" cy="921339"/>
          </a:xfrm>
        </p:spPr>
        <p:txBody>
          <a:bodyPr vert="horz" lIns="274320" tIns="45720" rIns="274320" bIns="45720" rtlCol="0" anchor="t">
            <a:noAutofit/>
          </a:bodyPr>
          <a:lstStyle/>
          <a:p>
            <a:pPr algn="r" rtl="0"/>
            <a:r>
              <a:rPr lang="es" sz="4400" b="1" i="0" u="none" strike="noStrike" dirty="0">
                <a:solidFill>
                  <a:srgbClr val="FFFFFF"/>
                </a:solidFill>
                <a:latin typeface="Arial"/>
                <a:cs typeface="Arial"/>
              </a:rPr>
              <a:t>Reunión pública</a:t>
            </a:r>
          </a:p>
        </p:txBody>
      </p:sp>
      <p:sp>
        <p:nvSpPr>
          <p:cNvPr id="9" name="Subtitle 5">
            <a:extLst>
              <a:ext uri="{FF2B5EF4-FFF2-40B4-BE49-F238E27FC236}">
                <a16:creationId xmlns:a16="http://schemas.microsoft.com/office/drawing/2014/main" id="{700E7580-2A9B-4BE7-B095-775FA39E9ADC}"/>
              </a:ext>
            </a:extLst>
          </p:cNvPr>
          <p:cNvSpPr txBox="1"/>
          <p:nvPr/>
        </p:nvSpPr>
        <p:spPr>
          <a:xfrm>
            <a:off x="5158154" y="3182815"/>
            <a:ext cx="6735920" cy="1310139"/>
          </a:xfrm>
          <a:prstGeom prst="rect">
            <a:avLst/>
          </a:prstGeom>
        </p:spPr>
        <p:txBody>
          <a:bodyPr vert="horz" lIns="274320" tIns="45720" rIns="27432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0"/>
            <a:r>
              <a:rPr lang="es" sz="3200" b="1" i="0" u="none" strike="noStrike" dirty="0">
                <a:solidFill>
                  <a:srgbClr val="FFFFFF"/>
                </a:solidFill>
                <a:latin typeface="Arial"/>
                <a:cs typeface="Arial"/>
              </a:rPr>
              <a:t>Bryan Potter y Saeeda Rafique</a:t>
            </a:r>
          </a:p>
          <a:p>
            <a:pPr algn="r" rtl="0"/>
            <a:r>
              <a:rPr lang="es" sz="3200" b="1" i="0" u="none" strike="noStrike" dirty="0">
                <a:solidFill>
                  <a:srgbClr val="FFFFFF"/>
                </a:solidFill>
                <a:latin typeface="Arial"/>
                <a:cs typeface="Arial"/>
              </a:rPr>
              <a:t>13 de junio de 2024</a:t>
            </a:r>
          </a:p>
          <a:p>
            <a:pPr algn="r" rtl="0"/>
            <a:r>
              <a:rPr lang="es" sz="3200" b="1" i="0" u="none" strike="noStrike" dirty="0">
                <a:solidFill>
                  <a:srgbClr val="FFFFFF"/>
                </a:solidFill>
                <a:latin typeface="Arial"/>
                <a:cs typeface="Arial"/>
              </a:rPr>
              <a:t>6:00 PM</a:t>
            </a:r>
          </a:p>
        </p:txBody>
      </p:sp>
      <p:sp>
        <p:nvSpPr>
          <p:cNvPr id="5" name="Slide Number Placeholder 2">
            <a:extLst>
              <a:ext uri="{FF2B5EF4-FFF2-40B4-BE49-F238E27FC236}">
                <a16:creationId xmlns:a16="http://schemas.microsoft.com/office/drawing/2014/main" id="{5EF455EE-8E49-FE35-81DD-C1A3EB214A8D}"/>
              </a:ext>
              <a:ext uri="{C183D7F6-B498-43B3-948B-1728B52AA6E4}">
                <adec:decorative xmlns:adec="http://schemas.microsoft.com/office/drawing/2017/decorative" val="1"/>
              </a:ext>
            </a:extLst>
          </p:cNvPr>
          <p:cNvSpPr>
            <a:spLocks noGrp="1"/>
          </p:cNvSpPr>
          <p:nvPr>
            <p:ph type="sldNum" sz="quarter" idx="12"/>
          </p:nvPr>
        </p:nvSpPr>
        <p:spPr>
          <a:xfrm>
            <a:off x="-495301" y="29060"/>
            <a:ext cx="1013267" cy="689307"/>
          </a:xfrm>
        </p:spPr>
        <p:txBody>
          <a:bodyPr>
            <a:noAutofit/>
          </a:bodyPr>
          <a:lstStyle/>
          <a:p>
            <a:pPr rtl="0"/>
            <a:r>
              <a:rPr lang="es" sz="1800" b="0" i="0" u="none" strike="noStrike">
                <a:solidFill>
                  <a:srgbClr val="FFFFFF"/>
                </a:solidFill>
                <a:latin typeface="Arial"/>
                <a:cs typeface="Arial"/>
              </a:rPr>
              <a:t>2</a:t>
            </a:r>
            <a:endParaRPr lang="en-US" sz="1800">
              <a:solidFill>
                <a:schemeClr val="bg1"/>
              </a:solidFill>
              <a:latin typeface="Arial" panose="020B0604020202020204" pitchFamily="34" charset="0"/>
              <a:cs typeface="Arial" panose="020B0604020202020204" pitchFamily="34" charset="0"/>
            </a:endParaRPr>
          </a:p>
        </p:txBody>
      </p:sp>
      <p:sp>
        <p:nvSpPr>
          <p:cNvPr id="7" name="Text Placeholder 3">
            <a:extLst>
              <a:ext uri="{FF2B5EF4-FFF2-40B4-BE49-F238E27FC236}">
                <a16:creationId xmlns:a16="http://schemas.microsoft.com/office/drawing/2014/main" id="{99F85B8E-C2C8-CA46-9FDF-B452F9F09262}"/>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13293039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EACE0-96C9-9A4D-949B-88C9CF44D5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400051" y="125802"/>
            <a:ext cx="1000125" cy="422662"/>
          </a:xfrm>
        </p:spPr>
        <p:txBody>
          <a:bodyPr/>
          <a:lstStyle/>
          <a:p>
            <a:fld id="{24655814-818E-4F10-A551-7DDEBFD1FEF5}" type="slidenum">
              <a:rPr lang="en-US" sz="1800" smtClean="0">
                <a:latin typeface="Arial" panose="020B0604020202020204" pitchFamily="34" charset="0"/>
                <a:cs typeface="Arial" panose="020B0604020202020204" pitchFamily="34" charset="0"/>
              </a:rPr>
              <a:pPr/>
              <a:t>20</a:t>
            </a:fld>
            <a:endParaRPr lang="en-US" sz="1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1431471" y="285303"/>
            <a:ext cx="9329058" cy="68930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defRPr/>
            </a:pPr>
            <a:r>
              <a:rPr lang="es" sz="3200" b="1" i="0" u="none" strike="noStrike" kern="1200" dirty="0">
                <a:solidFill>
                  <a:srgbClr val="002060"/>
                </a:solidFill>
                <a:latin typeface="Arial"/>
                <a:cs typeface="Arial"/>
              </a:rPr>
              <a:t>Potencial administrador de Allensworth CSD</a:t>
            </a:r>
            <a:endParaRPr lang="en-US" sz="3200" b="1" u="none" strike="noStrike" kern="1200" cap="none" spc="0" normalizeH="0" baseline="0" noProof="0" dirty="0">
              <a:ln>
                <a:noFill/>
              </a:ln>
              <a:solidFill>
                <a:srgbClr val="002060"/>
              </a:solidFill>
              <a:effectLst/>
              <a:uLnTx/>
              <a:uFillTx/>
              <a:latin typeface="Arial"/>
              <a:cs typeface="Arial"/>
            </a:endParaRPr>
          </a:p>
        </p:txBody>
      </p:sp>
      <p:sp>
        <p:nvSpPr>
          <p:cNvPr id="5" name="Content Placeholder 4">
            <a:extLst>
              <a:ext uri="{FF2B5EF4-FFF2-40B4-BE49-F238E27FC236}">
                <a16:creationId xmlns:a16="http://schemas.microsoft.com/office/drawing/2014/main" id="{39C221C9-14D7-4464-BD1D-7F44CBC88827}"/>
              </a:ext>
            </a:extLst>
          </p:cNvPr>
          <p:cNvSpPr>
            <a:spLocks noGrp="1"/>
          </p:cNvSpPr>
          <p:nvPr>
            <p:ph sz="half" idx="1"/>
          </p:nvPr>
        </p:nvSpPr>
        <p:spPr>
          <a:xfrm>
            <a:off x="600074" y="1377195"/>
            <a:ext cx="10919136" cy="4623499"/>
          </a:xfrm>
        </p:spPr>
        <p:txBody>
          <a:bodyPr vert="horz" lIns="91440" tIns="45720" rIns="91440" bIns="45720" rtlCol="0" anchor="t">
            <a:normAutofit lnSpcReduction="10000"/>
          </a:bodyPr>
          <a:lstStyle/>
          <a:p>
            <a:pPr algn="l" rtl="0" fontAlgn="base">
              <a:lnSpc>
                <a:spcPct val="100000"/>
              </a:lnSpc>
              <a:buFont typeface="Arial" panose="020B0604020202020204" pitchFamily="34" charset="0"/>
              <a:buChar char="•"/>
            </a:pPr>
            <a:r>
              <a:rPr lang="en-US" b="0" i="0" u="none" strike="noStrike" dirty="0" err="1">
                <a:solidFill>
                  <a:srgbClr val="000000"/>
                </a:solidFill>
                <a:effectLst/>
                <a:latin typeface="Arial" panose="020B0604020202020204" pitchFamily="34" charset="0"/>
                <a:cs typeface="Arial" panose="020B0604020202020204" pitchFamily="34" charset="0"/>
              </a:rPr>
              <a:t>Equipo</a:t>
            </a:r>
            <a:r>
              <a:rPr lang="en-US" b="0" i="0" u="none" strike="noStrike" dirty="0">
                <a:solidFill>
                  <a:srgbClr val="000000"/>
                </a:solidFill>
                <a:effectLst/>
                <a:latin typeface="Arial" panose="020B0604020202020204" pitchFamily="34" charset="0"/>
                <a:cs typeface="Arial" panose="020B0604020202020204" pitchFamily="34" charset="0"/>
              </a:rPr>
              <a:t> de Stantec Inc.</a:t>
            </a:r>
          </a:p>
          <a:p>
            <a:pPr lvl="1">
              <a:lnSpc>
                <a:spcPct val="100000"/>
              </a:lnSpc>
              <a:spcBef>
                <a:spcPts val="0"/>
              </a:spcBef>
              <a:spcAft>
                <a:spcPts val="1200"/>
              </a:spcAft>
            </a:pPr>
            <a:r>
              <a:rPr lang="en-US" dirty="0" err="1">
                <a:solidFill>
                  <a:srgbClr val="001B36"/>
                </a:solidFill>
                <a:latin typeface="Arial" panose="020B0604020202020204" pitchFamily="34" charset="0"/>
                <a:cs typeface="Arial" panose="020B0604020202020204" pitchFamily="34" charset="0"/>
              </a:rPr>
              <a:t>Líder</a:t>
            </a:r>
            <a:r>
              <a:rPr lang="en-US" dirty="0">
                <a:solidFill>
                  <a:srgbClr val="001B36"/>
                </a:solidFill>
                <a:latin typeface="Arial" panose="020B0604020202020204" pitchFamily="34" charset="0"/>
                <a:cs typeface="Arial" panose="020B0604020202020204" pitchFamily="34" charset="0"/>
              </a:rPr>
              <a:t> de </a:t>
            </a:r>
            <a:r>
              <a:rPr lang="en-US" dirty="0" err="1">
                <a:solidFill>
                  <a:srgbClr val="001B36"/>
                </a:solidFill>
                <a:latin typeface="Arial" panose="020B0604020202020204" pitchFamily="34" charset="0"/>
                <a:cs typeface="Arial" panose="020B0604020202020204" pitchFamily="34" charset="0"/>
              </a:rPr>
              <a:t>administración</a:t>
            </a:r>
            <a:endParaRPr lang="en-US" dirty="0">
              <a:solidFill>
                <a:srgbClr val="001B36"/>
              </a:solidFill>
              <a:latin typeface="Arial" panose="020B0604020202020204" pitchFamily="34" charset="0"/>
              <a:cs typeface="Arial" panose="020B0604020202020204" pitchFamily="34" charset="0"/>
            </a:endParaRPr>
          </a:p>
          <a:p>
            <a:pPr lvl="2">
              <a:lnSpc>
                <a:spcPct val="100000"/>
              </a:lnSpc>
              <a:spcBef>
                <a:spcPts val="0"/>
              </a:spcBef>
              <a:spcAft>
                <a:spcPts val="1200"/>
              </a:spcAft>
            </a:pPr>
            <a:r>
              <a:rPr lang="en-US" sz="2400" b="1" dirty="0">
                <a:solidFill>
                  <a:srgbClr val="001B36"/>
                </a:solidFill>
                <a:latin typeface="Arial" panose="020B0604020202020204" pitchFamily="34" charset="0"/>
                <a:cs typeface="Arial" panose="020B0604020202020204" pitchFamily="34" charset="0"/>
              </a:rPr>
              <a:t>Emily Finnegan</a:t>
            </a:r>
          </a:p>
          <a:p>
            <a:pPr lvl="2">
              <a:lnSpc>
                <a:spcPct val="100000"/>
              </a:lnSpc>
              <a:spcBef>
                <a:spcPts val="0"/>
              </a:spcBef>
              <a:spcAft>
                <a:spcPts val="1200"/>
              </a:spcAft>
            </a:pPr>
            <a:r>
              <a:rPr lang="en-US" sz="2400" dirty="0">
                <a:solidFill>
                  <a:srgbClr val="001B36"/>
                </a:solidFill>
                <a:latin typeface="Arial" panose="020B0604020202020204" pitchFamily="34" charset="0"/>
                <a:cs typeface="Arial" panose="020B0604020202020204" pitchFamily="34" charset="0"/>
              </a:rPr>
              <a:t>Khandriale Clark </a:t>
            </a:r>
          </a:p>
          <a:p>
            <a:pPr lvl="1">
              <a:lnSpc>
                <a:spcPct val="100000"/>
              </a:lnSpc>
              <a:spcBef>
                <a:spcPts val="0"/>
              </a:spcBef>
              <a:spcAft>
                <a:spcPts val="1200"/>
              </a:spcAft>
            </a:pPr>
            <a:r>
              <a:rPr lang="en-US" dirty="0" err="1">
                <a:solidFill>
                  <a:srgbClr val="001B36"/>
                </a:solidFill>
                <a:latin typeface="Arial" panose="020B0604020202020204" pitchFamily="34" charset="0"/>
                <a:cs typeface="Arial" panose="020B0604020202020204" pitchFamily="34" charset="0"/>
              </a:rPr>
              <a:t>Líder</a:t>
            </a:r>
            <a:r>
              <a:rPr lang="en-US" dirty="0">
                <a:solidFill>
                  <a:srgbClr val="001B36"/>
                </a:solidFill>
                <a:latin typeface="Arial" panose="020B0604020202020204" pitchFamily="34" charset="0"/>
                <a:cs typeface="Arial" panose="020B0604020202020204" pitchFamily="34" charset="0"/>
              </a:rPr>
              <a:t> de </a:t>
            </a:r>
            <a:r>
              <a:rPr lang="en-US" dirty="0" err="1">
                <a:solidFill>
                  <a:srgbClr val="001B36"/>
                </a:solidFill>
                <a:latin typeface="Arial" panose="020B0604020202020204" pitchFamily="34" charset="0"/>
                <a:cs typeface="Arial" panose="020B0604020202020204" pitchFamily="34" charset="0"/>
              </a:rPr>
              <a:t>técnica</a:t>
            </a:r>
            <a:endParaRPr lang="en-US" dirty="0">
              <a:solidFill>
                <a:srgbClr val="001B36"/>
              </a:solidFill>
              <a:latin typeface="Arial" panose="020B0604020202020204" pitchFamily="34" charset="0"/>
              <a:cs typeface="Arial" panose="020B0604020202020204" pitchFamily="34" charset="0"/>
            </a:endParaRPr>
          </a:p>
          <a:p>
            <a:pPr lvl="2">
              <a:lnSpc>
                <a:spcPct val="100000"/>
              </a:lnSpc>
              <a:spcBef>
                <a:spcPts val="0"/>
              </a:spcBef>
              <a:spcAft>
                <a:spcPts val="1200"/>
              </a:spcAft>
            </a:pPr>
            <a:r>
              <a:rPr lang="en-US" sz="2400" b="1" dirty="0">
                <a:solidFill>
                  <a:srgbClr val="001B36"/>
                </a:solidFill>
                <a:latin typeface="Arial" panose="020B0604020202020204" pitchFamily="34" charset="0"/>
                <a:cs typeface="Arial" panose="020B0604020202020204" pitchFamily="34" charset="0"/>
              </a:rPr>
              <a:t>Nicole Belle Isle</a:t>
            </a:r>
          </a:p>
          <a:p>
            <a:pPr lvl="1">
              <a:lnSpc>
                <a:spcPct val="100000"/>
              </a:lnSpc>
              <a:spcBef>
                <a:spcPts val="0"/>
              </a:spcBef>
              <a:spcAft>
                <a:spcPts val="1200"/>
              </a:spcAft>
            </a:pPr>
            <a:r>
              <a:rPr lang="en-US" dirty="0" err="1">
                <a:solidFill>
                  <a:srgbClr val="001B36"/>
                </a:solidFill>
                <a:latin typeface="Arial" panose="020B0604020202020204" pitchFamily="34" charset="0"/>
                <a:cs typeface="Arial" panose="020B0604020202020204" pitchFamily="34" charset="0"/>
              </a:rPr>
              <a:t>Equipo</a:t>
            </a:r>
            <a:r>
              <a:rPr lang="en-US" dirty="0">
                <a:solidFill>
                  <a:srgbClr val="001B36"/>
                </a:solidFill>
                <a:latin typeface="Arial" panose="020B0604020202020204" pitchFamily="34" charset="0"/>
                <a:cs typeface="Arial" panose="020B0604020202020204" pitchFamily="34" charset="0"/>
              </a:rPr>
              <a:t> del </a:t>
            </a:r>
            <a:r>
              <a:rPr lang="en-US" dirty="0" err="1">
                <a:solidFill>
                  <a:srgbClr val="001B36"/>
                </a:solidFill>
                <a:latin typeface="Arial" panose="020B0604020202020204" pitchFamily="34" charset="0"/>
                <a:cs typeface="Arial" panose="020B0604020202020204" pitchFamily="34" charset="0"/>
              </a:rPr>
              <a:t>programa</a:t>
            </a:r>
            <a:r>
              <a:rPr lang="en-US" dirty="0">
                <a:solidFill>
                  <a:srgbClr val="001B36"/>
                </a:solidFill>
                <a:latin typeface="Arial" panose="020B0604020202020204" pitchFamily="34" charset="0"/>
                <a:cs typeface="Arial" panose="020B0604020202020204" pitchFamily="34" charset="0"/>
              </a:rPr>
              <a:t> SAFER de Stantec</a:t>
            </a:r>
          </a:p>
          <a:p>
            <a:pPr lvl="2">
              <a:lnSpc>
                <a:spcPct val="100000"/>
              </a:lnSpc>
              <a:spcBef>
                <a:spcPts val="0"/>
              </a:spcBef>
              <a:spcAft>
                <a:spcPts val="1200"/>
              </a:spcAft>
            </a:pPr>
            <a:r>
              <a:rPr lang="en-US" sz="2400" dirty="0">
                <a:solidFill>
                  <a:srgbClr val="001B36"/>
                </a:solidFill>
                <a:latin typeface="Arial" panose="020B0604020202020204" pitchFamily="34" charset="0"/>
                <a:cs typeface="Arial" panose="020B0604020202020204" pitchFamily="34" charset="0"/>
              </a:rPr>
              <a:t>Mike Antos</a:t>
            </a:r>
          </a:p>
          <a:p>
            <a:pPr lvl="2">
              <a:lnSpc>
                <a:spcPct val="100000"/>
              </a:lnSpc>
              <a:spcBef>
                <a:spcPts val="0"/>
              </a:spcBef>
              <a:spcAft>
                <a:spcPts val="1200"/>
              </a:spcAft>
            </a:pPr>
            <a:r>
              <a:rPr lang="en-US" sz="2400" dirty="0">
                <a:solidFill>
                  <a:srgbClr val="001B36"/>
                </a:solidFill>
                <a:latin typeface="Arial" panose="020B0604020202020204" pitchFamily="34" charset="0"/>
                <a:cs typeface="Arial" panose="020B0604020202020204" pitchFamily="34" charset="0"/>
              </a:rPr>
              <a:t>Tori Klug</a:t>
            </a:r>
            <a:endParaRPr lang="en-US" dirty="0">
              <a:solidFill>
                <a:srgbClr val="001B36"/>
              </a:solidFill>
              <a:latin typeface="Myriad"/>
            </a:endParaRPr>
          </a:p>
          <a:p>
            <a:pPr marL="0" indent="0">
              <a:lnSpc>
                <a:spcPct val="100000"/>
              </a:lnSpc>
              <a:spcBef>
                <a:spcPts val="0"/>
              </a:spcBef>
              <a:spcAft>
                <a:spcPts val="1200"/>
              </a:spcAft>
              <a:buNone/>
            </a:pPr>
            <a:endParaRPr lang="en-US" dirty="0">
              <a:solidFill>
                <a:srgbClr val="001B36"/>
              </a:solidFill>
              <a:latin typeface="Myriad"/>
            </a:endParaRPr>
          </a:p>
          <a:p>
            <a:pPr>
              <a:lnSpc>
                <a:spcPct val="100000"/>
              </a:lnSpc>
            </a:pPr>
            <a:endParaRPr lang="en-US" dirty="0"/>
          </a:p>
        </p:txBody>
      </p:sp>
      <p:sp>
        <p:nvSpPr>
          <p:cNvPr id="4" name="Text Placeholder 3">
            <a:extLst>
              <a:ext uri="{FF2B5EF4-FFF2-40B4-BE49-F238E27FC236}">
                <a16:creationId xmlns:a16="http://schemas.microsoft.com/office/drawing/2014/main" id="{A15F37F6-E86B-27D8-F820-14A87DFB4062}"/>
              </a:ext>
              <a:ext uri="{C183D7F6-B498-43B3-948B-1728B52AA6E4}">
                <adec:decorative xmlns:adec="http://schemas.microsoft.com/office/drawing/2017/decorative" val="1"/>
              </a:ext>
            </a:extLst>
          </p:cNvPr>
          <p:cNvSpPr txBox="1">
            <a:spLocks/>
          </p:cNvSpPr>
          <p:nvPr/>
        </p:nvSpPr>
        <p:spPr>
          <a:xfrm>
            <a:off x="3048" y="6159168"/>
            <a:ext cx="12188952" cy="689307"/>
          </a:xfrm>
          <a:prstGeom prst="rect">
            <a:avLst/>
          </a:prstGeom>
          <a:solidFill>
            <a:srgbClr val="00487D"/>
          </a:solidFill>
        </p:spPr>
        <p:txBody>
          <a:bodyPr vert="horz" lIns="274320" tIns="0" rIns="27432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ADDBE9"/>
                </a:solidFill>
                <a:latin typeface="Arial"/>
                <a:cs typeface="Arial"/>
              </a:rPr>
              <a:t>CALIFORNIA WATER BOARDS                                                    </a:t>
            </a:r>
            <a:r>
              <a:rPr lang="en-US" sz="2400" b="1" dirty="0">
                <a:solidFill>
                  <a:srgbClr val="FFFFFF"/>
                </a:solidFill>
                <a:latin typeface="Arial"/>
                <a:cs typeface="Arial"/>
              </a:rPr>
              <a:t> SAFER PROGRAM</a:t>
            </a:r>
          </a:p>
        </p:txBody>
      </p:sp>
      <p:pic>
        <p:nvPicPr>
          <p:cNvPr id="6" name="Picture 5" descr="Stantec logo">
            <a:extLst>
              <a:ext uri="{FF2B5EF4-FFF2-40B4-BE49-F238E27FC236}">
                <a16:creationId xmlns:a16="http://schemas.microsoft.com/office/drawing/2014/main" id="{8AF2199D-6DC0-68D2-ECDE-796458CA56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5728" y="2175354"/>
            <a:ext cx="4797552" cy="1253646"/>
          </a:xfrm>
          <a:prstGeom prst="rect">
            <a:avLst/>
          </a:prstGeom>
          <a:noFill/>
          <a:ln>
            <a:noFill/>
          </a:ln>
        </p:spPr>
      </p:pic>
    </p:spTree>
    <p:extLst>
      <p:ext uri="{BB962C8B-B14F-4D97-AF65-F5344CB8AC3E}">
        <p14:creationId xmlns:p14="http://schemas.microsoft.com/office/powerpoint/2010/main" val="277593900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E39B84-55B2-9770-F7B6-BE55E9F472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5"/>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342901" y="100411"/>
            <a:ext cx="895350" cy="425450"/>
          </a:xfrm>
        </p:spPr>
        <p:txBody>
          <a:bodyPr>
            <a:noAutofit/>
          </a:bodyPr>
          <a:lstStyle/>
          <a:p>
            <a:pPr rtl="0"/>
            <a:r>
              <a:rPr lang="es" sz="1800" b="0" i="0" u="none" strike="noStrike" dirty="0">
                <a:latin typeface="Arial"/>
                <a:cs typeface="Arial"/>
              </a:rPr>
              <a:t>20</a:t>
            </a:r>
            <a:endParaRPr lang="en-US" sz="14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39C221C9-14D7-4464-BD1D-7F44CBC88827}"/>
              </a:ext>
            </a:extLst>
          </p:cNvPr>
          <p:cNvSpPr>
            <a:spLocks noGrp="1"/>
          </p:cNvSpPr>
          <p:nvPr>
            <p:ph sz="half" idx="1"/>
          </p:nvPr>
        </p:nvSpPr>
        <p:spPr>
          <a:xfrm>
            <a:off x="104774" y="1505747"/>
            <a:ext cx="11982452" cy="4326614"/>
          </a:xfrm>
        </p:spPr>
        <p:txBody>
          <a:bodyPr vert="horz" lIns="91440" tIns="45720" rIns="91440" bIns="45720" rtlCol="0" anchor="t">
            <a:noAutofit/>
          </a:bodyPr>
          <a:lstStyle/>
          <a:p>
            <a:pPr marL="0" indent="0" rtl="0">
              <a:buNone/>
            </a:pPr>
            <a:r>
              <a:rPr lang="es" sz="2800" b="1" i="0" u="none" strike="noStrike" dirty="0">
                <a:latin typeface="Arial"/>
                <a:cs typeface="Arial"/>
              </a:rPr>
              <a:t>Stantec:</a:t>
            </a:r>
          </a:p>
          <a:p>
            <a:pPr marL="971550" lvl="1" indent="-514350" rtl="0">
              <a:lnSpc>
                <a:spcPct val="100000"/>
              </a:lnSpc>
              <a:buFont typeface="+mj-lt"/>
              <a:buAutoNum type="arabicPeriod"/>
            </a:pPr>
            <a:r>
              <a:rPr lang="es" sz="2800" b="0" i="0" u="none" strike="noStrike" dirty="0">
                <a:solidFill>
                  <a:srgbClr val="001B36"/>
                </a:solidFill>
                <a:latin typeface="Arial"/>
                <a:cs typeface="Arial"/>
              </a:rPr>
              <a:t>Realizará una evaluación inicial del sistema de agua.</a:t>
            </a:r>
          </a:p>
          <a:p>
            <a:pPr marL="971550" lvl="1" indent="-514350" rtl="0">
              <a:lnSpc>
                <a:spcPct val="100000"/>
              </a:lnSpc>
              <a:buFont typeface="+mj-lt"/>
              <a:buAutoNum type="arabicPeriod"/>
            </a:pPr>
            <a:r>
              <a:rPr lang="es" sz="2800" b="0" i="0" u="none" strike="noStrike" dirty="0">
                <a:solidFill>
                  <a:srgbClr val="001B36"/>
                </a:solidFill>
                <a:latin typeface="Arial"/>
                <a:cs typeface="Arial"/>
              </a:rPr>
              <a:t>Desarrollará y propondrá un plan de trabajo de administrador de rango limitado basado en la evaluación inicial del sistema.</a:t>
            </a:r>
          </a:p>
          <a:p>
            <a:pPr marL="971550" lvl="1" indent="-514350" rtl="0">
              <a:lnSpc>
                <a:spcPct val="100000"/>
              </a:lnSpc>
              <a:buFont typeface="+mj-lt"/>
              <a:buAutoNum type="arabicPeriod"/>
            </a:pPr>
            <a:r>
              <a:rPr lang="es" sz="2800" b="0" i="0" u="none" strike="noStrike" dirty="0">
                <a:solidFill>
                  <a:srgbClr val="001B36"/>
                </a:solidFill>
                <a:latin typeface="Arial"/>
                <a:cs typeface="Arial"/>
              </a:rPr>
              <a:t>Consultará con Allensworth CSD y la Junta Estatal del Agua para revisar el plan de trabajo y determinar qué componentes son elegibles para financiamiento.</a:t>
            </a:r>
          </a:p>
          <a:p>
            <a:pPr marL="0" indent="0">
              <a:spcBef>
                <a:spcPct val="0"/>
              </a:spcBef>
              <a:spcAft>
                <a:spcPts val="1200"/>
              </a:spcAft>
              <a:buNone/>
            </a:pPr>
            <a:endParaRPr lang="en-US" dirty="0">
              <a:solidFill>
                <a:srgbClr val="001B36"/>
              </a:solidFill>
              <a:latin typeface="Myriad"/>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1721983" y="298965"/>
            <a:ext cx="8748034" cy="90116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rtl="0">
              <a:defRPr/>
            </a:pPr>
            <a:r>
              <a:rPr lang="es" sz="3200" b="1" i="0" u="none" strike="noStrike">
                <a:solidFill>
                  <a:srgbClr val="002060"/>
                </a:solidFill>
                <a:latin typeface="Arial"/>
                <a:cs typeface="Arial"/>
              </a:rPr>
              <a:t>Alcance del trabajo y objetivos finales</a:t>
            </a:r>
            <a:endParaRPr lang="en-US" sz="3200" b="1" u="none" strike="noStrike" kern="1200" cap="none" spc="0" normalizeH="0" baseline="0" noProof="0">
              <a:ln>
                <a:noFill/>
              </a:ln>
              <a:solidFill>
                <a:srgbClr val="002060"/>
              </a:solidFill>
              <a:effectLst/>
              <a:uLnTx/>
              <a:uFillTx/>
              <a:latin typeface="Arial"/>
              <a:cs typeface="Arial"/>
            </a:endParaRPr>
          </a:p>
        </p:txBody>
      </p:sp>
      <p:sp>
        <p:nvSpPr>
          <p:cNvPr id="3" name="Text Placeholder 3">
            <a:extLst>
              <a:ext uri="{FF2B5EF4-FFF2-40B4-BE49-F238E27FC236}">
                <a16:creationId xmlns:a16="http://schemas.microsoft.com/office/drawing/2014/main" id="{A02E0A2F-669B-9BC5-B671-B20BCCC925AF}"/>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9562369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7B4F65-546A-42B2-B616-BAC87210B9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162F5724-5555-4878-82BE-004F1447446E}"/>
              </a:ext>
              <a:ext uri="{C183D7F6-B498-43B3-948B-1728B52AA6E4}">
                <adec:decorative xmlns:adec="http://schemas.microsoft.com/office/drawing/2017/decorative" val="1"/>
              </a:ext>
            </a:extLst>
          </p:cNvPr>
          <p:cNvSpPr>
            <a:spLocks noGrp="1"/>
          </p:cNvSpPr>
          <p:nvPr>
            <p:ph type="sldNum" sz="quarter" idx="12"/>
          </p:nvPr>
        </p:nvSpPr>
        <p:spPr>
          <a:xfrm>
            <a:off x="-209550" y="0"/>
            <a:ext cx="781050" cy="472368"/>
          </a:xfrm>
        </p:spPr>
        <p:txBody>
          <a:bodyPr>
            <a:noAutofit/>
          </a:bodyPr>
          <a:lstStyle/>
          <a:p>
            <a:pPr rtl="0"/>
            <a:r>
              <a:rPr lang="es" sz="1800" b="0" i="0" u="none" strike="noStrike">
                <a:latin typeface="Arial"/>
                <a:cs typeface="Arial"/>
              </a:rPr>
              <a:t>21</a:t>
            </a:r>
            <a:endParaRPr lang="en-US" sz="180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1AC11C6C-2E86-45FD-B229-6CD1A0CAFBC0}"/>
              </a:ext>
            </a:extLst>
          </p:cNvPr>
          <p:cNvSpPr>
            <a:spLocks noGrp="1"/>
          </p:cNvSpPr>
          <p:nvPr>
            <p:ph type="title"/>
          </p:nvPr>
        </p:nvSpPr>
        <p:spPr>
          <a:xfrm>
            <a:off x="838200" y="335196"/>
            <a:ext cx="10515600" cy="749300"/>
          </a:xfrm>
        </p:spPr>
        <p:txBody>
          <a:bodyPr>
            <a:noAutofit/>
          </a:bodyPr>
          <a:lstStyle/>
          <a:p>
            <a:pPr algn="ctr" rtl="0"/>
            <a:r>
              <a:rPr lang="es" sz="3200" b="1" i="0" u="none" strike="noStrike">
                <a:solidFill>
                  <a:srgbClr val="002060"/>
                </a:solidFill>
                <a:latin typeface="Arial"/>
                <a:cs typeface="Arial"/>
              </a:rPr>
              <a:t>Plan de responsabilidad y participación comunitaria</a:t>
            </a:r>
            <a:endParaRPr lang="en-US" sz="3200">
              <a:solidFill>
                <a:srgbClr val="002060"/>
              </a:solidFill>
              <a:latin typeface="Arial"/>
              <a:cs typeface="Arial"/>
            </a:endParaRPr>
          </a:p>
        </p:txBody>
      </p:sp>
      <p:sp>
        <p:nvSpPr>
          <p:cNvPr id="15" name="Content Placeholder 14">
            <a:extLst>
              <a:ext uri="{FF2B5EF4-FFF2-40B4-BE49-F238E27FC236}">
                <a16:creationId xmlns:a16="http://schemas.microsoft.com/office/drawing/2014/main" id="{9AEF8DA0-1CB8-474E-BD7E-BB32D3DAEAE9}"/>
              </a:ext>
            </a:extLst>
          </p:cNvPr>
          <p:cNvSpPr>
            <a:spLocks noGrp="1"/>
          </p:cNvSpPr>
          <p:nvPr>
            <p:ph sz="half" idx="1"/>
          </p:nvPr>
        </p:nvSpPr>
        <p:spPr>
          <a:xfrm>
            <a:off x="178842" y="1252414"/>
            <a:ext cx="9179470" cy="2837128"/>
          </a:xfrm>
        </p:spPr>
        <p:txBody>
          <a:bodyPr vert="horz" lIns="91440" tIns="45720" rIns="91440" bIns="45720" rtlCol="0" anchor="t">
            <a:noAutofit/>
          </a:bodyPr>
          <a:lstStyle/>
          <a:p>
            <a:pPr rtl="0">
              <a:spcBef>
                <a:spcPct val="0"/>
              </a:spcBef>
              <a:spcAft>
                <a:spcPts val="1200"/>
              </a:spcAft>
            </a:pPr>
            <a:r>
              <a:rPr lang="es" sz="2400" b="0" i="0" u="none" strike="noStrike" dirty="0">
                <a:solidFill>
                  <a:srgbClr val="000000"/>
                </a:solidFill>
                <a:latin typeface="Arial"/>
                <a:cs typeface="Arial"/>
              </a:rPr>
              <a:t>Desarrollado en los 120 días siguientes al nombramiento</a:t>
            </a:r>
          </a:p>
          <a:p>
            <a:pPr rtl="0">
              <a:spcBef>
                <a:spcPct val="0"/>
              </a:spcBef>
              <a:spcAft>
                <a:spcPts val="1200"/>
              </a:spcAft>
            </a:pPr>
            <a:r>
              <a:rPr lang="es" sz="2400" b="0" i="0" u="none" strike="noStrike" dirty="0">
                <a:solidFill>
                  <a:srgbClr val="000000"/>
                </a:solidFill>
                <a:latin typeface="Arial"/>
                <a:cs typeface="Arial"/>
              </a:rPr>
              <a:t>Reuniones públicas al menos una vez cada tres (3) meses</a:t>
            </a:r>
          </a:p>
          <a:p>
            <a:pPr lvl="1" rtl="0">
              <a:spcBef>
                <a:spcPct val="0"/>
              </a:spcBef>
              <a:spcAft>
                <a:spcPts val="1200"/>
              </a:spcAft>
              <a:buFont typeface="Courier New" panose="02070309020205020404" pitchFamily="49" charset="0"/>
              <a:buChar char="o"/>
            </a:pPr>
            <a:r>
              <a:rPr lang="es" b="0" i="0" u="none" strike="noStrike" dirty="0">
                <a:solidFill>
                  <a:srgbClr val="000000"/>
                </a:solidFill>
                <a:latin typeface="Arial"/>
                <a:cs typeface="Arial"/>
              </a:rPr>
              <a:t>Anunciar las </a:t>
            </a:r>
            <a:r>
              <a:rPr lang="es" b="1" i="0" u="none" strike="noStrike" dirty="0">
                <a:solidFill>
                  <a:srgbClr val="000000"/>
                </a:solidFill>
                <a:latin typeface="Arial"/>
                <a:cs typeface="Arial"/>
              </a:rPr>
              <a:t>reuniones</a:t>
            </a:r>
            <a:r>
              <a:rPr lang="es" b="0" i="0" u="none" strike="noStrike" dirty="0">
                <a:solidFill>
                  <a:srgbClr val="000000"/>
                </a:solidFill>
                <a:latin typeface="Arial"/>
                <a:cs typeface="Arial"/>
              </a:rPr>
              <a:t> con 10 días de anterioridad</a:t>
            </a:r>
          </a:p>
          <a:p>
            <a:pPr lvl="1" rtl="0">
              <a:spcBef>
                <a:spcPct val="0"/>
              </a:spcBef>
              <a:spcAft>
                <a:spcPts val="1200"/>
              </a:spcAft>
              <a:buFont typeface="Courier New" panose="02070309020205020404" pitchFamily="49" charset="0"/>
              <a:buChar char="o"/>
            </a:pPr>
            <a:r>
              <a:rPr lang="es" b="0" i="0" u="none" strike="noStrike" dirty="0">
                <a:solidFill>
                  <a:srgbClr val="000000"/>
                </a:solidFill>
                <a:latin typeface="Arial"/>
                <a:cs typeface="Arial"/>
              </a:rPr>
              <a:t>Oportunidad para realizar comentarios públicos</a:t>
            </a:r>
          </a:p>
          <a:p>
            <a:pPr rtl="0">
              <a:spcBef>
                <a:spcPct val="0"/>
              </a:spcBef>
              <a:spcAft>
                <a:spcPts val="1200"/>
              </a:spcAft>
            </a:pPr>
            <a:r>
              <a:rPr lang="es" sz="2400" b="0" i="0" u="none" strike="noStrike" dirty="0">
                <a:solidFill>
                  <a:srgbClr val="000000"/>
                </a:solidFill>
                <a:latin typeface="Arial"/>
                <a:cs typeface="Arial"/>
              </a:rPr>
              <a:t>Participación comunitaria</a:t>
            </a:r>
          </a:p>
          <a:p>
            <a:pPr rtl="0">
              <a:spcBef>
                <a:spcPct val="0"/>
              </a:spcBef>
              <a:spcAft>
                <a:spcPts val="1200"/>
              </a:spcAft>
            </a:pPr>
            <a:r>
              <a:rPr lang="es" sz="2400" b="0" i="0" u="none" strike="noStrike" dirty="0">
                <a:solidFill>
                  <a:srgbClr val="000000"/>
                </a:solidFill>
                <a:latin typeface="Arial"/>
                <a:cs typeface="Arial"/>
              </a:rPr>
              <a:t>Acceso del público a los registros</a:t>
            </a:r>
            <a:endParaRPr lang="en-US" sz="2400" dirty="0">
              <a:solidFill>
                <a:srgbClr val="000000"/>
              </a:solidFill>
              <a:latin typeface="Myriad"/>
            </a:endParaRPr>
          </a:p>
          <a:p>
            <a:endParaRPr lang="en-US" dirty="0"/>
          </a:p>
        </p:txBody>
      </p:sp>
      <p:pic>
        <p:nvPicPr>
          <p:cNvPr id="6" name="Picture 5">
            <a:extLst>
              <a:ext uri="{FF2B5EF4-FFF2-40B4-BE49-F238E27FC236}">
                <a16:creationId xmlns:a16="http://schemas.microsoft.com/office/drawing/2014/main" id="{DD82B45B-7052-450F-B0DF-1DF9B62F320A}"/>
              </a:ext>
              <a:ext uri="{C183D7F6-B498-43B3-948B-1728B52AA6E4}">
                <adec:decorative xmlns:adec="http://schemas.microsoft.com/office/drawing/2017/decorative" val="1"/>
              </a:ext>
            </a:extLst>
          </p:cNvPr>
          <p:cNvPicPr>
            <a:picLocks noChangeAspect="1"/>
          </p:cNvPicPr>
          <p:nvPr/>
        </p:nvPicPr>
        <p:blipFill>
          <a:blip r:embed="rId4">
            <a:alphaModFix/>
            <a:extLst>
              <a:ext uri="{28A0092B-C50C-407E-A947-70E740481C1C}">
                <a14:useLocalDpi xmlns:a14="http://schemas.microsoft.com/office/drawing/2010/main" val="0"/>
              </a:ext>
            </a:extLst>
          </a:blip>
          <a:srcRect l="9881" r="5515"/>
          <a:stretch>
            <a:fillRect/>
          </a:stretch>
        </p:blipFill>
        <p:spPr>
          <a:xfrm>
            <a:off x="6524625" y="2386621"/>
            <a:ext cx="5667375" cy="4471379"/>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2" name="Text Placeholder 3">
            <a:extLst>
              <a:ext uri="{FF2B5EF4-FFF2-40B4-BE49-F238E27FC236}">
                <a16:creationId xmlns:a16="http://schemas.microsoft.com/office/drawing/2014/main" id="{9EFB0CCA-4A89-BFDF-9B9F-1C546B2507C8}"/>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7529109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A4C377-8922-48CA-9478-5C2080D42E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Slide Number Placeholder 7">
            <a:extLst>
              <a:ext uri="{FF2B5EF4-FFF2-40B4-BE49-F238E27FC236}">
                <a16:creationId xmlns:a16="http://schemas.microsoft.com/office/drawing/2014/main" id="{943FC0A4-F9A6-4047-AE76-96A848FA64C2}"/>
              </a:ext>
              <a:ext uri="{C183D7F6-B498-43B3-948B-1728B52AA6E4}">
                <adec:decorative xmlns:adec="http://schemas.microsoft.com/office/drawing/2017/decorative" val="1"/>
              </a:ext>
            </a:extLst>
          </p:cNvPr>
          <p:cNvSpPr>
            <a:spLocks noGrp="1"/>
          </p:cNvSpPr>
          <p:nvPr>
            <p:ph type="sldNum" sz="quarter" idx="12"/>
          </p:nvPr>
        </p:nvSpPr>
        <p:spPr>
          <a:xfrm>
            <a:off x="-333375" y="46814"/>
            <a:ext cx="914399" cy="501650"/>
          </a:xfrm>
        </p:spPr>
        <p:txBody>
          <a:bodyPr>
            <a:noAutofit/>
          </a:bodyPr>
          <a:lstStyle/>
          <a:p>
            <a:pPr rtl="0"/>
            <a:r>
              <a:rPr lang="es" sz="1800" b="0" i="0" u="none" strike="noStrike">
                <a:latin typeface="Arial"/>
                <a:cs typeface="Arial"/>
              </a:rPr>
              <a:t>22</a:t>
            </a:r>
            <a:endParaRPr lang="en-US" sz="140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E7EF9AE-225F-4C07-9EA6-5407D59574D7}"/>
              </a:ext>
            </a:extLst>
          </p:cNvPr>
          <p:cNvSpPr>
            <a:spLocks noGrp="1"/>
          </p:cNvSpPr>
          <p:nvPr>
            <p:ph type="title"/>
          </p:nvPr>
        </p:nvSpPr>
        <p:spPr>
          <a:xfrm>
            <a:off x="838200" y="297639"/>
            <a:ext cx="10515600" cy="783598"/>
          </a:xfrm>
        </p:spPr>
        <p:txBody>
          <a:bodyPr>
            <a:noAutofit/>
          </a:bodyPr>
          <a:lstStyle/>
          <a:p>
            <a:pPr algn="ctr" rtl="0"/>
            <a:r>
              <a:rPr lang="es" sz="3200" b="1" i="0" u="none" strike="noStrike">
                <a:solidFill>
                  <a:srgbClr val="002060"/>
                </a:solidFill>
                <a:latin typeface="Arial"/>
                <a:cs typeface="Arial"/>
              </a:rPr>
              <a:t>Plan pos-administrador 
para el servicio de agua potable</a:t>
            </a:r>
            <a:endParaRPr lang="en-US" sz="3200">
              <a:solidFill>
                <a:srgbClr val="002060"/>
              </a:solidFill>
              <a:latin typeface="Arial"/>
              <a:cs typeface="Arial"/>
            </a:endParaRPr>
          </a:p>
        </p:txBody>
      </p:sp>
      <p:sp>
        <p:nvSpPr>
          <p:cNvPr id="7" name="Content Placeholder 6">
            <a:extLst>
              <a:ext uri="{FF2B5EF4-FFF2-40B4-BE49-F238E27FC236}">
                <a16:creationId xmlns:a16="http://schemas.microsoft.com/office/drawing/2014/main" id="{7135BDC5-A9D0-48E7-A12C-5917AB4E4C95}"/>
              </a:ext>
            </a:extLst>
          </p:cNvPr>
          <p:cNvSpPr>
            <a:spLocks noGrp="1"/>
          </p:cNvSpPr>
          <p:nvPr>
            <p:ph sz="half" idx="1"/>
          </p:nvPr>
        </p:nvSpPr>
        <p:spPr>
          <a:xfrm>
            <a:off x="304799" y="1332062"/>
            <a:ext cx="11325226" cy="3798999"/>
          </a:xfrm>
        </p:spPr>
        <p:txBody>
          <a:bodyPr vert="horz" lIns="91440" tIns="45720" rIns="91440" bIns="45720" rtlCol="0" anchor="t">
            <a:noAutofit/>
          </a:bodyPr>
          <a:lstStyle/>
          <a:p>
            <a:pPr marL="514350" indent="-514350" rtl="0">
              <a:spcBef>
                <a:spcPts val="600"/>
              </a:spcBef>
              <a:spcAft>
                <a:spcPts val="600"/>
              </a:spcAft>
              <a:buFont typeface="+mj-lt"/>
              <a:buAutoNum type="arabicPeriod"/>
            </a:pPr>
            <a:r>
              <a:rPr lang="es" sz="2400" b="1" i="0" u="none" strike="noStrike" dirty="0">
                <a:latin typeface="Arial"/>
                <a:cs typeface="Arial"/>
              </a:rPr>
              <a:t>Identificar</a:t>
            </a:r>
            <a:r>
              <a:rPr lang="es" sz="2400" b="0" i="0" u="none" strike="noStrike" dirty="0">
                <a:latin typeface="Arial"/>
                <a:cs typeface="Arial"/>
              </a:rPr>
              <a:t> y evaluar problemas técnicos, administrativos y financieros</a:t>
            </a:r>
          </a:p>
          <a:p>
            <a:pPr marL="514350" indent="-514350" rtl="0">
              <a:spcBef>
                <a:spcPts val="600"/>
              </a:spcBef>
              <a:spcAft>
                <a:spcPts val="600"/>
              </a:spcAft>
              <a:buFont typeface="+mj-lt"/>
              <a:buAutoNum type="arabicPeriod"/>
            </a:pPr>
            <a:r>
              <a:rPr lang="es" sz="2400" b="1" i="0" u="none" strike="noStrike" dirty="0">
                <a:latin typeface="Arial"/>
                <a:cs typeface="Arial"/>
              </a:rPr>
              <a:t>Hacer un plan</a:t>
            </a:r>
            <a:r>
              <a:rPr lang="es" sz="2400" b="0" i="0" u="none" strike="noStrike" dirty="0">
                <a:latin typeface="Arial"/>
                <a:cs typeface="Arial"/>
              </a:rPr>
              <a:t> para abordar los problemas técnicos, administrativos y financieros</a:t>
            </a:r>
          </a:p>
          <a:p>
            <a:pPr marL="514350" indent="-514350" rtl="0">
              <a:spcBef>
                <a:spcPts val="600"/>
              </a:spcBef>
              <a:spcAft>
                <a:spcPts val="600"/>
              </a:spcAft>
              <a:buFont typeface="+mj-lt"/>
              <a:buAutoNum type="arabicPeriod"/>
            </a:pPr>
            <a:r>
              <a:rPr lang="es" sz="2400" b="1" i="0" u="none" strike="noStrike" dirty="0">
                <a:latin typeface="Arial"/>
                <a:cs typeface="Arial"/>
              </a:rPr>
              <a:t>Identificar</a:t>
            </a:r>
            <a:r>
              <a:rPr lang="es" sz="2400" b="0" i="0" u="none" strike="noStrike" dirty="0">
                <a:latin typeface="Arial"/>
                <a:cs typeface="Arial"/>
              </a:rPr>
              <a:t> y evaluar potenciales problemas significativos en el futuro</a:t>
            </a:r>
          </a:p>
          <a:p>
            <a:pPr marL="514350" indent="-514350" rtl="0">
              <a:spcBef>
                <a:spcPts val="600"/>
              </a:spcBef>
              <a:spcAft>
                <a:spcPts val="600"/>
              </a:spcAft>
              <a:buFont typeface="+mj-lt"/>
              <a:buAutoNum type="arabicPeriod"/>
            </a:pPr>
            <a:r>
              <a:rPr lang="es" sz="2400" b="1" i="0" u="none" strike="noStrike" dirty="0">
                <a:latin typeface="Arial"/>
                <a:cs typeface="Arial"/>
              </a:rPr>
              <a:t>Identificar</a:t>
            </a:r>
            <a:r>
              <a:rPr lang="es" sz="2400" b="0" i="0" u="none" strike="noStrike" dirty="0">
                <a:latin typeface="Arial"/>
                <a:cs typeface="Arial"/>
              </a:rPr>
              <a:t> los recursos que se necesitan</a:t>
            </a:r>
          </a:p>
          <a:p>
            <a:pPr marL="514350" indent="-514350" rtl="0">
              <a:spcBef>
                <a:spcPts val="600"/>
              </a:spcBef>
              <a:spcAft>
                <a:spcPts val="600"/>
              </a:spcAft>
              <a:buFont typeface="+mj-lt"/>
              <a:buAutoNum type="arabicPeriod"/>
            </a:pPr>
            <a:r>
              <a:rPr lang="es" sz="2400" b="1" i="0" u="none" strike="noStrike" dirty="0">
                <a:latin typeface="Arial"/>
                <a:cs typeface="Arial"/>
              </a:rPr>
              <a:t>Evaluar</a:t>
            </a:r>
            <a:r>
              <a:rPr lang="es" sz="2400" b="0" i="0" u="none" strike="noStrike" dirty="0">
                <a:latin typeface="Arial"/>
                <a:cs typeface="Arial"/>
              </a:rPr>
              <a:t> la viabilidad de la gobernanza </a:t>
            </a:r>
          </a:p>
          <a:p>
            <a:pPr marL="514350" indent="-514350" rtl="0">
              <a:spcBef>
                <a:spcPts val="600"/>
              </a:spcBef>
              <a:spcAft>
                <a:spcPts val="600"/>
              </a:spcAft>
              <a:buFont typeface="+mj-lt"/>
              <a:buAutoNum type="arabicPeriod"/>
            </a:pPr>
            <a:r>
              <a:rPr lang="es" sz="2400" b="1" i="0" u="none" strike="noStrike" dirty="0">
                <a:latin typeface="Arial"/>
                <a:cs typeface="Arial"/>
              </a:rPr>
              <a:t>Evaluar </a:t>
            </a:r>
            <a:r>
              <a:rPr lang="es" sz="2400" b="0" i="0" u="none" strike="noStrike" dirty="0">
                <a:latin typeface="Arial"/>
                <a:cs typeface="Arial"/>
              </a:rPr>
              <a:t>la viabilidad de la conexión o </a:t>
            </a:r>
          </a:p>
          <a:p>
            <a:pPr marL="457200" lvl="1" indent="0" rtl="0">
              <a:spcBef>
                <a:spcPts val="600"/>
              </a:spcBef>
              <a:spcAft>
                <a:spcPts val="600"/>
              </a:spcAft>
              <a:buNone/>
            </a:pPr>
            <a:r>
              <a:rPr lang="es" b="0" i="0" u="none" strike="noStrike" dirty="0">
                <a:latin typeface="Arial"/>
                <a:cs typeface="Arial"/>
              </a:rPr>
              <a:t>consolidación con otro sistema</a:t>
            </a:r>
            <a:endParaRPr lang="en-US" dirty="0">
              <a:solidFill>
                <a:srgbClr val="000000"/>
              </a:solidFill>
              <a:latin typeface="Arial"/>
              <a:cs typeface="Arial"/>
            </a:endParaRPr>
          </a:p>
        </p:txBody>
      </p:sp>
      <p:pic>
        <p:nvPicPr>
          <p:cNvPr id="6" name="Picture 5">
            <a:extLst>
              <a:ext uri="{FF2B5EF4-FFF2-40B4-BE49-F238E27FC236}">
                <a16:creationId xmlns:a16="http://schemas.microsoft.com/office/drawing/2014/main" id="{0C136092-69D1-4DF6-BBD5-81B1F45C31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7100" y="3133725"/>
            <a:ext cx="4908804" cy="3571199"/>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2" name="Text Placeholder 3">
            <a:extLst>
              <a:ext uri="{FF2B5EF4-FFF2-40B4-BE49-F238E27FC236}">
                <a16:creationId xmlns:a16="http://schemas.microsoft.com/office/drawing/2014/main" id="{5D2F8AAD-D14C-974F-906F-1F0D3D3E26BE}"/>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7166852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C2C162-DB89-42A6-81CF-0D40AEE9EC9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8054B42-62A6-40A3-A40F-A11392C4D1AB}"/>
              </a:ext>
              <a:ext uri="{C183D7F6-B498-43B3-948B-1728B52AA6E4}">
                <adec:decorative xmlns:adec="http://schemas.microsoft.com/office/drawing/2017/decorative" val="1"/>
              </a:ext>
            </a:extLst>
          </p:cNvPr>
          <p:cNvSpPr>
            <a:spLocks noGrp="1"/>
          </p:cNvSpPr>
          <p:nvPr>
            <p:ph type="sldNum" sz="quarter" idx="12"/>
          </p:nvPr>
        </p:nvSpPr>
        <p:spPr>
          <a:xfrm>
            <a:off x="-266701" y="46814"/>
            <a:ext cx="809625" cy="501650"/>
          </a:xfrm>
        </p:spPr>
        <p:txBody>
          <a:bodyPr>
            <a:noAutofit/>
          </a:bodyPr>
          <a:lstStyle/>
          <a:p>
            <a:pPr rtl="0"/>
            <a:r>
              <a:rPr lang="es" sz="1800" b="0" i="0" u="none" strike="noStrike">
                <a:latin typeface="Arial"/>
                <a:cs typeface="Arial"/>
              </a:rPr>
              <a:t>23</a:t>
            </a:r>
            <a:endParaRPr lang="en-US" sz="1400">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D8716203-23E2-4035-A860-355087F45ACA}"/>
              </a:ext>
            </a:extLst>
          </p:cNvPr>
          <p:cNvSpPr>
            <a:spLocks noGrp="1"/>
          </p:cNvSpPr>
          <p:nvPr>
            <p:ph type="title"/>
          </p:nvPr>
        </p:nvSpPr>
        <p:spPr>
          <a:xfrm>
            <a:off x="838199" y="203810"/>
            <a:ext cx="10515600" cy="689307"/>
          </a:xfrm>
        </p:spPr>
        <p:txBody>
          <a:bodyPr>
            <a:noAutofit/>
          </a:bodyPr>
          <a:lstStyle/>
          <a:p>
            <a:pPr algn="ctr" rtl="0"/>
            <a:r>
              <a:rPr lang="es" sz="3200" b="1" i="0" u="none" strike="noStrike">
                <a:solidFill>
                  <a:srgbClr val="001B36"/>
                </a:solidFill>
                <a:latin typeface="Arial"/>
                <a:cs typeface="Arial"/>
              </a:rPr>
              <a:t>Fondos del administrador</a:t>
            </a:r>
            <a:endParaRPr lang="en-US" sz="3200">
              <a:latin typeface="Arial"/>
              <a:cs typeface="Arial"/>
            </a:endParaRPr>
          </a:p>
        </p:txBody>
      </p:sp>
      <p:graphicFrame>
        <p:nvGraphicFramePr>
          <p:cNvPr id="7" name="Content Placeholder 2" descr="Salary and benefits fo rthe Administrator, Administrative costs such as Space, phones an furniture and managerial fees such as legal and accounting fees are paid by the Water Boards. Funding may be available for Construction, Planning  and Operation and Maintenance costs.">
            <a:extLst>
              <a:ext uri="{FF2B5EF4-FFF2-40B4-BE49-F238E27FC236}">
                <a16:creationId xmlns:a16="http://schemas.microsoft.com/office/drawing/2014/main" id="{61F0AC35-9507-4FED-B18F-14E128B1A87D}"/>
              </a:ext>
            </a:extLst>
          </p:cNvPr>
          <p:cNvGraphicFramePr/>
          <p:nvPr>
            <p:extLst>
              <p:ext uri="{D42A27DB-BD31-4B8C-83A1-F6EECF244321}">
                <p14:modId xmlns:p14="http://schemas.microsoft.com/office/powerpoint/2010/main" val="2294171374"/>
              </p:ext>
            </p:extLst>
          </p:nvPr>
        </p:nvGraphicFramePr>
        <p:xfrm>
          <a:off x="695324" y="961823"/>
          <a:ext cx="10515600" cy="4743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3">
            <a:extLst>
              <a:ext uri="{FF2B5EF4-FFF2-40B4-BE49-F238E27FC236}">
                <a16:creationId xmlns:a16="http://schemas.microsoft.com/office/drawing/2014/main" id="{20E53926-6355-BEE0-2F1F-29186437F425}"/>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7045724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39179E-BB7E-48A1-8D78-AB158953E70F}"/>
              </a:ext>
              <a:ext uri="{C183D7F6-B498-43B3-948B-1728B52AA6E4}">
                <adec:decorative xmlns:adec="http://schemas.microsoft.com/office/drawing/2017/decorative" val="1"/>
              </a:ext>
            </a:extLst>
          </p:cNvPr>
          <p:cNvSpPr>
            <a:spLocks noGrp="1"/>
          </p:cNvSpPr>
          <p:nvPr>
            <p:ph type="sldNum" sz="quarter" idx="12"/>
          </p:nvPr>
        </p:nvSpPr>
        <p:spPr>
          <a:xfrm>
            <a:off x="-314325" y="69993"/>
            <a:ext cx="857250" cy="478471"/>
          </a:xfrm>
        </p:spPr>
        <p:txBody>
          <a:bodyPr>
            <a:noAutofit/>
          </a:bodyPr>
          <a:lstStyle/>
          <a:p>
            <a:pPr rtl="0"/>
            <a:r>
              <a:rPr lang="es" sz="1800" b="0" i="0" u="none" strike="noStrike">
                <a:latin typeface="Arial"/>
                <a:cs typeface="Arial"/>
              </a:rPr>
              <a:t>24</a:t>
            </a:r>
            <a:endParaRPr lang="en-US" sz="140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0B7987F7-3B7D-4589-8EC1-0E1AD9AF9436}"/>
              </a:ext>
            </a:extLst>
          </p:cNvPr>
          <p:cNvSpPr>
            <a:spLocks noGrp="1"/>
          </p:cNvSpPr>
          <p:nvPr>
            <p:ph type="title"/>
          </p:nvPr>
        </p:nvSpPr>
        <p:spPr>
          <a:xfrm>
            <a:off x="838200" y="202389"/>
            <a:ext cx="10515600" cy="692150"/>
          </a:xfrm>
        </p:spPr>
        <p:txBody>
          <a:bodyPr>
            <a:noAutofit/>
          </a:bodyPr>
          <a:lstStyle/>
          <a:p>
            <a:pPr algn="ctr" rtl="0"/>
            <a:r>
              <a:rPr lang="es" sz="3200" b="1" i="0" u="none" strike="noStrike">
                <a:solidFill>
                  <a:srgbClr val="002060"/>
                </a:solidFill>
                <a:latin typeface="Arial"/>
                <a:cs typeface="Arial"/>
              </a:rPr>
              <a:t>Aportes comunitarios y de las partes interesadas</a:t>
            </a:r>
            <a:endParaRPr lang="en-US" sz="3200">
              <a:solidFill>
                <a:srgbClr val="002060"/>
              </a:solidFill>
              <a:latin typeface="Arial"/>
              <a:cs typeface="Arial"/>
            </a:endParaRPr>
          </a:p>
        </p:txBody>
      </p:sp>
      <p:graphicFrame>
        <p:nvGraphicFramePr>
          <p:cNvPr id="13" name="Content Placeholder 2" descr=" Stakeholder and community input includes: Community members may submit a petition to the State Water Board for reversal or modification of a decision of an administrator or substitution of the administrator; Must be received by the State Board within 30 days of date of administrator’s decision ; State Board will review and act on the petition ">
            <a:extLst>
              <a:ext uri="{FF2B5EF4-FFF2-40B4-BE49-F238E27FC236}">
                <a16:creationId xmlns:a16="http://schemas.microsoft.com/office/drawing/2014/main" id="{284B9BCC-F859-4EEE-8C4E-C7A5356BF6F0}"/>
              </a:ext>
            </a:extLst>
          </p:cNvPr>
          <p:cNvGraphicFramePr>
            <a:graphicFrameLocks noGrp="1"/>
          </p:cNvGraphicFramePr>
          <p:nvPr>
            <p:ph idx="1"/>
            <p:extLst>
              <p:ext uri="{D42A27DB-BD31-4B8C-83A1-F6EECF244321}">
                <p14:modId xmlns:p14="http://schemas.microsoft.com/office/powerpoint/2010/main" val="1739843066"/>
              </p:ext>
            </p:extLst>
          </p:nvPr>
        </p:nvGraphicFramePr>
        <p:xfrm>
          <a:off x="314325" y="1335559"/>
          <a:ext cx="11468100" cy="439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F04B7871-B201-3506-CE21-95875DA2FFB1}"/>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2266524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20E24C-D0B0-49E3-A7DB-EB1D157B48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Slide Number Placeholder 8">
            <a:extLst>
              <a:ext uri="{FF2B5EF4-FFF2-40B4-BE49-F238E27FC236}">
                <a16:creationId xmlns:a16="http://schemas.microsoft.com/office/drawing/2014/main" id="{B7DF0B06-2935-451A-A65C-1F3DC4E75A1F}"/>
              </a:ext>
              <a:ext uri="{C183D7F6-B498-43B3-948B-1728B52AA6E4}">
                <adec:decorative xmlns:adec="http://schemas.microsoft.com/office/drawing/2017/decorative" val="1"/>
              </a:ext>
            </a:extLst>
          </p:cNvPr>
          <p:cNvSpPr>
            <a:spLocks noGrp="1"/>
          </p:cNvSpPr>
          <p:nvPr>
            <p:ph type="sldNum" sz="quarter" idx="12"/>
          </p:nvPr>
        </p:nvSpPr>
        <p:spPr>
          <a:xfrm>
            <a:off x="-173491" y="46814"/>
            <a:ext cx="742950" cy="501650"/>
          </a:xfrm>
        </p:spPr>
        <p:txBody>
          <a:bodyPr>
            <a:noAutofit/>
          </a:bodyPr>
          <a:lstStyle/>
          <a:p>
            <a:pPr rtl="0"/>
            <a:r>
              <a:rPr lang="es" sz="1800" b="0" i="0" u="none" strike="noStrike">
                <a:latin typeface="Arial"/>
                <a:cs typeface="Arial"/>
              </a:rPr>
              <a:t>25</a:t>
            </a:r>
            <a:endParaRPr lang="en-US" sz="14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24A449E-4FF4-4581-AB89-20F1EB757CCC}"/>
              </a:ext>
            </a:extLst>
          </p:cNvPr>
          <p:cNvSpPr txBox="1">
            <a:spLocks noGrp="1"/>
          </p:cNvSpPr>
          <p:nvPr>
            <p:ph type="title"/>
          </p:nvPr>
        </p:nvSpPr>
        <p:spPr>
          <a:xfrm>
            <a:off x="2076503" y="195742"/>
            <a:ext cx="7583152" cy="6378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rtl="0">
              <a:defRPr/>
            </a:pPr>
            <a:r>
              <a:rPr lang="es" sz="3200" b="1" i="0" u="none" strike="noStrike" kern="1200">
                <a:solidFill>
                  <a:srgbClr val="001B36"/>
                </a:solidFill>
                <a:latin typeface="Arial"/>
                <a:cs typeface="Arial"/>
              </a:rPr>
              <a:t>Objetivos</a:t>
            </a:r>
            <a:endParaRPr lang="en-US" sz="3200" b="1" u="none" strike="noStrike" kern="1200" cap="none" spc="0" normalizeH="0" baseline="0" noProof="0">
              <a:ln>
                <a:noFill/>
              </a:ln>
              <a:solidFill>
                <a:srgbClr val="001B36"/>
              </a:solidFill>
              <a:effectLst/>
              <a:uLnTx/>
              <a:uFillTx/>
              <a:latin typeface="Arial"/>
              <a:cs typeface="Arial"/>
            </a:endParaRPr>
          </a:p>
        </p:txBody>
      </p:sp>
      <p:graphicFrame>
        <p:nvGraphicFramePr>
          <p:cNvPr id="3" name="Content Placeholder 2" descr="Goals are: Safe and reliable drinking water, Complete necessary improvements, Maintain public engagement, and Oversee implementation of long-term consolidation solution ">
            <a:extLst>
              <a:ext uri="{FF2B5EF4-FFF2-40B4-BE49-F238E27FC236}">
                <a16:creationId xmlns:a16="http://schemas.microsoft.com/office/drawing/2014/main" id="{6B2A1369-39CD-624B-B596-A558402FE2DA}"/>
              </a:ext>
            </a:extLst>
          </p:cNvPr>
          <p:cNvGraphicFramePr>
            <a:graphicFrameLocks noGrp="1"/>
          </p:cNvGraphicFramePr>
          <p:nvPr>
            <p:ph sz="half" idx="1"/>
            <p:extLst>
              <p:ext uri="{D42A27DB-BD31-4B8C-83A1-F6EECF244321}">
                <p14:modId xmlns:p14="http://schemas.microsoft.com/office/powerpoint/2010/main" val="2375784702"/>
              </p:ext>
            </p:extLst>
          </p:nvPr>
        </p:nvGraphicFramePr>
        <p:xfrm>
          <a:off x="805542" y="1361370"/>
          <a:ext cx="1012507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8CC86F8B-BAC0-8036-0710-81405410D694}"/>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90511170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D7FCC2-AEB6-4FC3-BE4D-15929F0617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7" name="Slide Number Placeholder 6">
            <a:extLst>
              <a:ext uri="{FF2B5EF4-FFF2-40B4-BE49-F238E27FC236}">
                <a16:creationId xmlns:a16="http://schemas.microsoft.com/office/drawing/2014/main" id="{6BBCC71E-74B4-41B8-BBE6-D9A790E95B27}"/>
              </a:ext>
              <a:ext uri="{C183D7F6-B498-43B3-948B-1728B52AA6E4}">
                <adec:decorative xmlns:adec="http://schemas.microsoft.com/office/drawing/2017/decorative" val="1"/>
              </a:ext>
            </a:extLst>
          </p:cNvPr>
          <p:cNvSpPr>
            <a:spLocks noGrp="1"/>
          </p:cNvSpPr>
          <p:nvPr>
            <p:ph type="sldNum" sz="quarter" idx="12"/>
          </p:nvPr>
        </p:nvSpPr>
        <p:spPr>
          <a:xfrm>
            <a:off x="-323851" y="131592"/>
            <a:ext cx="942975" cy="370058"/>
          </a:xfrm>
        </p:spPr>
        <p:txBody>
          <a:bodyPr>
            <a:noAutofit/>
          </a:bodyPr>
          <a:lstStyle/>
          <a:p>
            <a:pPr rtl="0"/>
            <a:r>
              <a:rPr lang="es" sz="1800" b="0" i="0" u="none" strike="noStrike">
                <a:solidFill>
                  <a:srgbClr val="FFFFFF"/>
                </a:solidFill>
                <a:latin typeface="Arial"/>
                <a:cs typeface="Arial"/>
              </a:rPr>
              <a:t>26</a:t>
            </a:r>
            <a:endParaRPr lang="en-US" sz="1400">
              <a:solidFill>
                <a:schemeClr val="bg1"/>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358D78C0-D77A-4F79-AEB4-5A582F8D60E1}"/>
              </a:ext>
            </a:extLst>
          </p:cNvPr>
          <p:cNvSpPr txBox="1"/>
          <p:nvPr/>
        </p:nvSpPr>
        <p:spPr>
          <a:xfrm>
            <a:off x="-66677" y="669925"/>
            <a:ext cx="12171659" cy="2006600"/>
          </a:xfrm>
          <a:prstGeom prst="rect">
            <a:avLst/>
          </a:prstGeom>
        </p:spPr>
        <p:txBody>
          <a:bodyPr vert="horz" lIns="274320" tIns="45720" rIns="274320" bIns="45720" rtlCol="0" anchor="t" anchorCtr="0">
            <a:noAutofit/>
          </a:bodyPr>
          <a:lstStyle/>
          <a:p>
            <a:pPr marL="0" marR="0" lvl="0" indent="0" algn="r" defTabSz="914400" rtl="0" eaLnBrk="1" fontAlgn="auto" latinLnBrk="0" hangingPunct="1">
              <a:spcBef>
                <a:spcPct val="0"/>
              </a:spcBef>
              <a:spcAft>
                <a:spcPct val="0"/>
              </a:spcAft>
              <a:buClrTx/>
              <a:buSzTx/>
              <a:buFontTx/>
              <a:buNone/>
              <a:defRPr/>
            </a:pPr>
            <a:r>
              <a:rPr kumimoji="0" lang="es" sz="4400" b="1" i="0" u="none" strike="noStrike" kern="1200" cap="none" spc="0" normalizeH="0" baseline="0" noProof="0">
                <a:solidFill>
                  <a:srgbClr val="FFFFFF"/>
                </a:solidFill>
                <a:uLnTx/>
                <a:uFillTx/>
                <a:latin typeface="Arial"/>
                <a:ea typeface="+mj-ea"/>
                <a:cs typeface="Arial"/>
              </a:rPr>
              <a:t>Comentarios y preguntas del público</a:t>
            </a:r>
          </a:p>
          <a:p>
            <a:pPr marL="0" marR="0" lvl="0" indent="0" algn="r" defTabSz="914400" rtl="0" eaLnBrk="1" fontAlgn="auto" latinLnBrk="0" hangingPunct="1">
              <a:spcBef>
                <a:spcPct val="0"/>
              </a:spcBef>
              <a:spcAft>
                <a:spcPct val="0"/>
              </a:spcAft>
              <a:buClrTx/>
              <a:buSzTx/>
              <a:buFontTx/>
              <a:buNone/>
              <a:defRPr/>
            </a:pPr>
            <a:r>
              <a:rPr lang="es" sz="4000" b="1" i="0" u="none" strike="noStrike" kern="1200" cap="none" spc="0" normalizeH="0" baseline="0" noProof="0">
                <a:solidFill>
                  <a:srgbClr val="FFFFFF"/>
                </a:solidFill>
                <a:uLnTx/>
                <a:uFillTx/>
                <a:latin typeface="Arial"/>
                <a:ea typeface="+mj-ea"/>
                <a:cs typeface="Arial"/>
              </a:rPr>
              <a:t>Distrito de servicios comunitarios de Allensworth</a:t>
            </a:r>
          </a:p>
          <a:p>
            <a:pPr marL="0" marR="0" lvl="0" indent="0" algn="r" defTabSz="914400" rtl="0" eaLnBrk="1" fontAlgn="auto" latinLnBrk="0" hangingPunct="1">
              <a:spcBef>
                <a:spcPct val="0"/>
              </a:spcBef>
              <a:spcAft>
                <a:spcPct val="0"/>
              </a:spcAft>
              <a:buClrTx/>
              <a:buSzTx/>
              <a:buFontTx/>
              <a:buNone/>
              <a:defRPr/>
            </a:pPr>
            <a:endParaRPr lang="en-US" sz="4400" b="1" u="none" strike="noStrike" kern="1200" cap="none" spc="0" normalizeH="0" baseline="0" noProof="0">
              <a:ln>
                <a:noFill/>
              </a:ln>
              <a:solidFill>
                <a:schemeClr val="bg1"/>
              </a:solidFill>
              <a:effectLst/>
              <a:uLnTx/>
              <a:uFillTx/>
              <a:latin typeface="Arial"/>
              <a:ea typeface="+mj-ea"/>
              <a:cs typeface="Arial"/>
            </a:endParaRPr>
          </a:p>
        </p:txBody>
      </p:sp>
      <p:sp>
        <p:nvSpPr>
          <p:cNvPr id="2" name="Text Placeholder 3">
            <a:extLst>
              <a:ext uri="{FF2B5EF4-FFF2-40B4-BE49-F238E27FC236}">
                <a16:creationId xmlns:a16="http://schemas.microsoft.com/office/drawing/2014/main" id="{A53FB22D-F1A1-C629-322C-7B35027B2284}"/>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2137437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7D747E-242F-42DA-A159-0141B8C972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975"/>
            <a:ext cx="12192000" cy="6858000"/>
          </a:xfrm>
          <a:prstGeom prst="rect">
            <a:avLst/>
          </a:prstGeom>
        </p:spPr>
      </p:pic>
      <p:sp>
        <p:nvSpPr>
          <p:cNvPr id="5" name="Slide Number Placeholder 4">
            <a:extLst>
              <a:ext uri="{FF2B5EF4-FFF2-40B4-BE49-F238E27FC236}">
                <a16:creationId xmlns:a16="http://schemas.microsoft.com/office/drawing/2014/main" id="{14455CC3-E239-40BB-966C-B875B5BF6B48}"/>
              </a:ext>
              <a:ext uri="{C183D7F6-B498-43B3-948B-1728B52AA6E4}">
                <adec:decorative xmlns:adec="http://schemas.microsoft.com/office/drawing/2017/decorative" val="1"/>
              </a:ext>
            </a:extLst>
          </p:cNvPr>
          <p:cNvSpPr>
            <a:spLocks noGrp="1"/>
          </p:cNvSpPr>
          <p:nvPr>
            <p:ph type="sldNum" sz="quarter" idx="12"/>
          </p:nvPr>
        </p:nvSpPr>
        <p:spPr>
          <a:xfrm>
            <a:off x="-771526" y="31749"/>
            <a:ext cx="1266825" cy="434975"/>
          </a:xfrm>
        </p:spPr>
        <p:txBody>
          <a:bodyPr>
            <a:noAutofit/>
          </a:bodyPr>
          <a:lstStyle/>
          <a:p>
            <a:pPr rtl="0"/>
            <a:r>
              <a:rPr lang="es" sz="1800" b="0" i="0" u="none" strike="noStrike">
                <a:latin typeface="Arial"/>
                <a:cs typeface="Arial"/>
              </a:rPr>
              <a:t>27</a:t>
            </a:r>
            <a:endParaRPr lang="en-US" sz="140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3EADFA04-5D1E-4FDD-8BB3-78F74FC5A11B}"/>
              </a:ext>
            </a:extLst>
          </p:cNvPr>
          <p:cNvSpPr>
            <a:spLocks noGrp="1"/>
          </p:cNvSpPr>
          <p:nvPr>
            <p:ph type="title"/>
          </p:nvPr>
        </p:nvSpPr>
        <p:spPr>
          <a:xfrm>
            <a:off x="-60964" y="627376"/>
            <a:ext cx="6062398" cy="863600"/>
          </a:xfrm>
        </p:spPr>
        <p:txBody>
          <a:bodyPr>
            <a:noAutofit/>
          </a:bodyPr>
          <a:lstStyle/>
          <a:p>
            <a:pPr algn="ctr" rtl="0"/>
            <a:r>
              <a:rPr lang="es" sz="3200" b="1" i="0" u="none" strike="noStrike" dirty="0">
                <a:solidFill>
                  <a:srgbClr val="001B36"/>
                </a:solidFill>
                <a:latin typeface="Arial"/>
                <a:cs typeface="Arial"/>
              </a:rPr>
              <a:t>¿Desea realizar un comentario? </a:t>
            </a:r>
            <a:br>
              <a:rPr lang="es" sz="3200" b="1" i="0" u="none" strike="noStrike" dirty="0">
                <a:solidFill>
                  <a:srgbClr val="001B36"/>
                </a:solidFill>
                <a:latin typeface="Arial"/>
                <a:cs typeface="Arial"/>
              </a:rPr>
            </a:br>
            <a:r>
              <a:rPr lang="es" sz="3200" b="1" i="0" u="none" strike="noStrike" dirty="0">
                <a:solidFill>
                  <a:srgbClr val="001B36"/>
                </a:solidFill>
                <a:latin typeface="Arial"/>
                <a:cs typeface="Arial"/>
              </a:rPr>
              <a:t>¿Tiene alguna pregunta?</a:t>
            </a:r>
            <a:endParaRPr lang="en-US" sz="3200" dirty="0">
              <a:latin typeface="Arial"/>
              <a:cs typeface="Arial"/>
            </a:endParaRPr>
          </a:p>
        </p:txBody>
      </p:sp>
      <p:sp>
        <p:nvSpPr>
          <p:cNvPr id="14" name="Content Placeholder 2">
            <a:extLst>
              <a:ext uri="{FF2B5EF4-FFF2-40B4-BE49-F238E27FC236}">
                <a16:creationId xmlns:a16="http://schemas.microsoft.com/office/drawing/2014/main" id="{C4286F99-16D8-443C-A100-0E2E6F042933}"/>
              </a:ext>
            </a:extLst>
          </p:cNvPr>
          <p:cNvSpPr>
            <a:spLocks noGrp="1"/>
          </p:cNvSpPr>
          <p:nvPr>
            <p:ph idx="1"/>
          </p:nvPr>
        </p:nvSpPr>
        <p:spPr>
          <a:xfrm>
            <a:off x="371818" y="2299327"/>
            <a:ext cx="5257799" cy="2536825"/>
          </a:xfrm>
        </p:spPr>
        <p:txBody>
          <a:bodyPr vert="horz" lIns="91440" tIns="45720" rIns="91440" bIns="45720" rtlCol="0" anchor="t">
            <a:noAutofit/>
          </a:bodyPr>
          <a:lstStyle/>
          <a:p>
            <a:pPr lvl="0" defTabSz="457200" rtl="0">
              <a:lnSpc>
                <a:spcPct val="100000"/>
              </a:lnSpc>
              <a:spcBef>
                <a:spcPct val="0"/>
              </a:spcBef>
              <a:spcAft>
                <a:spcPts val="600"/>
              </a:spcAft>
              <a:defRPr/>
            </a:pPr>
            <a:r>
              <a:rPr lang="es" sz="2800" b="0" i="0" u="none" strike="noStrike" dirty="0">
                <a:latin typeface="Arial"/>
                <a:cs typeface="Arial"/>
              </a:rPr>
              <a:t>Nombre y apellido</a:t>
            </a:r>
          </a:p>
          <a:p>
            <a:pPr lvl="0" defTabSz="457200" rtl="0">
              <a:lnSpc>
                <a:spcPct val="100000"/>
              </a:lnSpc>
              <a:spcBef>
                <a:spcPct val="0"/>
              </a:spcBef>
              <a:spcAft>
                <a:spcPts val="600"/>
              </a:spcAft>
              <a:defRPr/>
            </a:pPr>
            <a:r>
              <a:rPr lang="es" sz="2800" b="0" i="0" u="none" strike="noStrike" dirty="0">
                <a:latin typeface="Arial"/>
                <a:cs typeface="Arial"/>
              </a:rPr>
              <a:t>Afiliación</a:t>
            </a:r>
          </a:p>
          <a:p>
            <a:pPr lvl="0" defTabSz="457200" rtl="0">
              <a:lnSpc>
                <a:spcPct val="100000"/>
              </a:lnSpc>
              <a:spcBef>
                <a:spcPct val="0"/>
              </a:spcBef>
              <a:spcAft>
                <a:spcPts val="600"/>
              </a:spcAft>
              <a:defRPr/>
            </a:pPr>
            <a:r>
              <a:rPr lang="es" sz="2800" b="0" i="0" u="none" strike="noStrike" dirty="0">
                <a:latin typeface="Arial"/>
                <a:cs typeface="Arial"/>
              </a:rPr>
              <a:t>Pregunta o comentario breve </a:t>
            </a:r>
            <a:r>
              <a:rPr lang="es" sz="2800" b="0" i="1" u="none" strike="noStrike" dirty="0">
                <a:latin typeface="Arial"/>
                <a:cs typeface="Arial"/>
              </a:rPr>
              <a:t>(un máximo de 3 minutos)</a:t>
            </a:r>
          </a:p>
        </p:txBody>
      </p:sp>
      <p:pic>
        <p:nvPicPr>
          <p:cNvPr id="8" name="Picture 7">
            <a:extLst>
              <a:ext uri="{FF2B5EF4-FFF2-40B4-BE49-F238E27FC236}">
                <a16:creationId xmlns:a16="http://schemas.microsoft.com/office/drawing/2014/main" id="{21E38095-2020-42E8-8F97-E450D9825B0B}"/>
              </a:ext>
            </a:extLst>
          </p:cNvPr>
          <p:cNvPicPr>
            <a:picLocks noChangeAspect="1"/>
          </p:cNvPicPr>
          <p:nvPr/>
        </p:nvPicPr>
        <p:blipFill>
          <a:blip r:embed="rId4"/>
          <a:stretch>
            <a:fillRect/>
          </a:stretch>
        </p:blipFill>
        <p:spPr>
          <a:xfrm>
            <a:off x="6001434" y="-180975"/>
            <a:ext cx="6190566" cy="6413499"/>
          </a:xfrm>
          <a:prstGeom prst="rect">
            <a:avLst/>
          </a:prstGeom>
          <a:solidFill>
            <a:srgbClr val="00487D"/>
          </a:solidFill>
        </p:spPr>
      </p:pic>
      <p:sp>
        <p:nvSpPr>
          <p:cNvPr id="2" name="Text Placeholder 3">
            <a:extLst>
              <a:ext uri="{FF2B5EF4-FFF2-40B4-BE49-F238E27FC236}">
                <a16:creationId xmlns:a16="http://schemas.microsoft.com/office/drawing/2014/main" id="{9FBB692B-26FB-9B74-B03F-7398B2E603C2}"/>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1347948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35CE6E-50D3-4F48-BC21-031EAEACA4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7" name="Slide Number Placeholder 6">
            <a:extLst>
              <a:ext uri="{FF2B5EF4-FFF2-40B4-BE49-F238E27FC236}">
                <a16:creationId xmlns:a16="http://schemas.microsoft.com/office/drawing/2014/main" id="{84C7F04B-80CE-4B7A-BADA-EA49A56DA43B}"/>
              </a:ext>
              <a:ext uri="{C183D7F6-B498-43B3-948B-1728B52AA6E4}">
                <adec:decorative xmlns:adec="http://schemas.microsoft.com/office/drawing/2017/decorative" val="1"/>
              </a:ext>
            </a:extLst>
          </p:cNvPr>
          <p:cNvSpPr>
            <a:spLocks noGrp="1"/>
          </p:cNvSpPr>
          <p:nvPr>
            <p:ph type="sldNum" sz="quarter" idx="12"/>
          </p:nvPr>
        </p:nvSpPr>
        <p:spPr>
          <a:xfrm>
            <a:off x="-219075" y="69850"/>
            <a:ext cx="742949" cy="406400"/>
          </a:xfrm>
        </p:spPr>
        <p:txBody>
          <a:bodyPr>
            <a:noAutofit/>
          </a:bodyPr>
          <a:lstStyle/>
          <a:p>
            <a:pPr rtl="0"/>
            <a:r>
              <a:rPr lang="es" sz="1800" b="0" i="0" u="none" strike="noStrike">
                <a:solidFill>
                  <a:srgbClr val="FFFFFF"/>
                </a:solidFill>
                <a:latin typeface="Arial"/>
                <a:cs typeface="Arial"/>
              </a:rPr>
              <a:t>28</a:t>
            </a:r>
            <a:endParaRPr lang="en-US" sz="1400">
              <a:solidFill>
                <a:schemeClr val="bg1"/>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358D78C0-D77A-4F79-AEB4-5A582F8D60E1}"/>
              </a:ext>
            </a:extLst>
          </p:cNvPr>
          <p:cNvSpPr txBox="1"/>
          <p:nvPr/>
        </p:nvSpPr>
        <p:spPr>
          <a:xfrm>
            <a:off x="3938499" y="573389"/>
            <a:ext cx="7966460" cy="882650"/>
          </a:xfrm>
          <a:prstGeom prst="rect">
            <a:avLst/>
          </a:prstGeom>
        </p:spPr>
        <p:txBody>
          <a:bodyPr vert="horz" lIns="274320" tIns="45720" rIns="274320" bIns="45720" rtlCol="0" anchor="t" anchorCtr="0">
            <a:noAutofit/>
          </a:bodyPr>
          <a:lstStyle/>
          <a:p>
            <a:pPr algn="r" rtl="0">
              <a:lnSpc>
                <a:spcPct val="90000"/>
              </a:lnSpc>
              <a:spcBef>
                <a:spcPct val="0"/>
              </a:spcBef>
              <a:defRPr/>
            </a:pPr>
            <a:r>
              <a:rPr lang="es" sz="4400" b="1" i="0" u="none" strike="noStrike">
                <a:solidFill>
                  <a:srgbClr val="FFFFFF"/>
                </a:solidFill>
                <a:latin typeface="Arial"/>
                <a:ea typeface="+mj-ea"/>
                <a:cs typeface="Arial"/>
              </a:rPr>
              <a:t>Próximos pasos y cierre</a:t>
            </a:r>
            <a:endParaRPr lang="en-US" sz="4400" b="1" i="0" u="none" strike="noStrike" kern="1200" cap="none" spc="0" normalizeH="0" baseline="0" noProof="0">
              <a:ln>
                <a:noFill/>
              </a:ln>
              <a:solidFill>
                <a:schemeClr val="bg1"/>
              </a:solidFill>
              <a:effectLst/>
              <a:uLnTx/>
              <a:uFillTx/>
              <a:latin typeface="Arial"/>
              <a:ea typeface="+mj-ea"/>
              <a:cs typeface="Arial"/>
            </a:endParaRPr>
          </a:p>
        </p:txBody>
      </p:sp>
      <p:sp>
        <p:nvSpPr>
          <p:cNvPr id="2" name="Text Placeholder 3">
            <a:extLst>
              <a:ext uri="{FF2B5EF4-FFF2-40B4-BE49-F238E27FC236}">
                <a16:creationId xmlns:a16="http://schemas.microsoft.com/office/drawing/2014/main" id="{1DFD4516-89A6-C424-679F-08F2A7F71DC3}"/>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30225057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AD21B6-4B1B-40FF-A261-7AE876163A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4" y="-147638"/>
            <a:ext cx="12192000" cy="6858000"/>
          </a:xfrm>
          <a:prstGeom prst="rect">
            <a:avLst/>
          </a:prstGeom>
        </p:spPr>
      </p:pic>
      <p:pic>
        <p:nvPicPr>
          <p:cNvPr id="17" name="Picture 16">
            <a:extLst>
              <a:ext uri="{FF2B5EF4-FFF2-40B4-BE49-F238E27FC236}">
                <a16:creationId xmlns:a16="http://schemas.microsoft.com/office/drawing/2014/main" id="{743F321F-E380-402A-B489-B544C5F3026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9" y="-140433"/>
            <a:ext cx="12182855" cy="3463926"/>
          </a:xfrm>
          <a:prstGeom prst="rect">
            <a:avLst/>
          </a:prstGeom>
        </p:spPr>
      </p:pic>
      <p:sp>
        <p:nvSpPr>
          <p:cNvPr id="18" name="Title 17">
            <a:extLst>
              <a:ext uri="{FF2B5EF4-FFF2-40B4-BE49-F238E27FC236}">
                <a16:creationId xmlns:a16="http://schemas.microsoft.com/office/drawing/2014/main" id="{3C78EB5C-5FE2-450A-ACE4-1B3B94E394CB}"/>
              </a:ext>
            </a:extLst>
          </p:cNvPr>
          <p:cNvSpPr txBox="1">
            <a:spLocks noGrp="1"/>
          </p:cNvSpPr>
          <p:nvPr>
            <p:ph type="title" idx="4294967295"/>
          </p:nvPr>
        </p:nvSpPr>
        <p:spPr>
          <a:xfrm>
            <a:off x="0" y="3244066"/>
            <a:ext cx="12192000" cy="809004"/>
          </a:xfrm>
          <a:prstGeom prst="rect">
            <a:avLst/>
          </a:prstGeom>
          <a:no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43613"/>
              </a:lnSpc>
              <a:spcBef>
                <a:spcPct val="0"/>
              </a:spcBef>
              <a:spcAft>
                <a:spcPct val="0"/>
              </a:spcAft>
              <a:buClrTx/>
              <a:buSzTx/>
              <a:buFontTx/>
              <a:buNone/>
              <a:defRPr/>
            </a:pPr>
            <a:r>
              <a:rPr kumimoji="0" lang="es" sz="3600" b="1" i="0" u="none" strike="noStrike" kern="1200" cap="none" spc="0" normalizeH="0" baseline="0" noProof="0" dirty="0">
                <a:solidFill>
                  <a:srgbClr val="001B36"/>
                </a:solidFill>
                <a:uLnTx/>
                <a:uFillTx/>
                <a:latin typeface="Arial"/>
                <a:ea typeface="+mn-ea"/>
                <a:cs typeface="Arial"/>
              </a:rPr>
              <a:t>Declaración de objetivos de la Junta de Agua</a:t>
            </a:r>
            <a:endParaRPr lang="en-US" dirty="0">
              <a:ea typeface="+mn-ea"/>
            </a:endParaRPr>
          </a:p>
        </p:txBody>
      </p:sp>
      <p:sp>
        <p:nvSpPr>
          <p:cNvPr id="2" name="Slide Number Placeholder 2">
            <a:extLst>
              <a:ext uri="{FF2B5EF4-FFF2-40B4-BE49-F238E27FC236}">
                <a16:creationId xmlns:a16="http://schemas.microsoft.com/office/drawing/2014/main" id="{D2298FB2-9698-5923-A52B-7E6ABA80AF20}"/>
              </a:ext>
              <a:ext uri="{C183D7F6-B498-43B3-948B-1728B52AA6E4}">
                <adec:decorative xmlns:adec="http://schemas.microsoft.com/office/drawing/2017/decorative" val="1"/>
              </a:ext>
            </a:extLst>
          </p:cNvPr>
          <p:cNvSpPr>
            <a:spLocks noGrp="1"/>
          </p:cNvSpPr>
          <p:nvPr>
            <p:ph type="sldNum" sz="quarter" idx="12"/>
          </p:nvPr>
        </p:nvSpPr>
        <p:spPr>
          <a:xfrm>
            <a:off x="-495301" y="-123339"/>
            <a:ext cx="1013267" cy="689307"/>
          </a:xfrm>
        </p:spPr>
        <p:txBody>
          <a:bodyPr>
            <a:noAutofit/>
          </a:bodyPr>
          <a:lstStyle/>
          <a:p>
            <a:pPr rtl="0"/>
            <a:r>
              <a:rPr lang="es" sz="1800" b="0" i="0" u="none" strike="noStrike">
                <a:solidFill>
                  <a:srgbClr val="FFFFFF"/>
                </a:solidFill>
                <a:latin typeface="Arial"/>
                <a:cs typeface="Arial"/>
              </a:rPr>
              <a:t>3</a:t>
            </a:r>
            <a:endParaRPr lang="en-US" sz="1800">
              <a:solidFill>
                <a:schemeClr val="bg1"/>
              </a:solidFill>
              <a:latin typeface="Arial" panose="020B0604020202020204" pitchFamily="34" charset="0"/>
              <a:cs typeface="Arial" panose="020B0604020202020204" pitchFamily="34" charset="0"/>
            </a:endParaRPr>
          </a:p>
        </p:txBody>
      </p:sp>
      <p:sp>
        <p:nvSpPr>
          <p:cNvPr id="3" name="Text Placeholder 3">
            <a:extLst>
              <a:ext uri="{FF2B5EF4-FFF2-40B4-BE49-F238E27FC236}">
                <a16:creationId xmlns:a16="http://schemas.microsoft.com/office/drawing/2014/main" id="{148C8943-2672-0720-12E1-E1570AD7D6C5}"/>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
        <p:nvSpPr>
          <p:cNvPr id="6" name="Title 17">
            <a:extLst>
              <a:ext uri="{FF2B5EF4-FFF2-40B4-BE49-F238E27FC236}">
                <a16:creationId xmlns:a16="http://schemas.microsoft.com/office/drawing/2014/main" id="{E9DEBFA6-21E6-9D59-AE79-C27BCA5D9FBA}"/>
              </a:ext>
            </a:extLst>
          </p:cNvPr>
          <p:cNvSpPr txBox="1"/>
          <p:nvPr/>
        </p:nvSpPr>
        <p:spPr>
          <a:xfrm>
            <a:off x="1078230" y="4103216"/>
            <a:ext cx="10035540" cy="182742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rtl="0">
              <a:lnSpc>
                <a:spcPct val="100000"/>
              </a:lnSpc>
            </a:pPr>
            <a:r>
              <a:rPr lang="es" sz="2400" b="0" i="1" u="none" strike="noStrike" dirty="0">
                <a:latin typeface="Arial"/>
                <a:cs typeface="Arial"/>
              </a:rPr>
              <a:t>Preservar, mejorar y restaurar la calidad de los recursos de agua y del agua potable de California para la protección del medioambiente, la salud pública y todos sus usos beneficiosos, además de asegurar la asignación adecuada de los recursos de agua y sus usos eficientes para el beneficio de las generaciones actuales y futuras.</a:t>
            </a:r>
            <a:endParaRPr lang="en-US" sz="2400" i="1" dirty="0">
              <a:latin typeface="Arial"/>
              <a:cs typeface="Arial"/>
            </a:endParaRPr>
          </a:p>
        </p:txBody>
      </p:sp>
    </p:spTree>
    <p:extLst>
      <p:ext uri="{BB962C8B-B14F-4D97-AF65-F5344CB8AC3E}">
        <p14:creationId xmlns:p14="http://schemas.microsoft.com/office/powerpoint/2010/main" val="139509567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160B32-0407-47F3-8C7A-A503A5F897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80975"/>
            <a:ext cx="12192000" cy="6838950"/>
          </a:xfrm>
          <a:prstGeom prst="rect">
            <a:avLst/>
          </a:prstGeom>
        </p:spPr>
      </p:pic>
      <p:sp>
        <p:nvSpPr>
          <p:cNvPr id="7" name="Slide Number Placeholder 6">
            <a:extLst>
              <a:ext uri="{FF2B5EF4-FFF2-40B4-BE49-F238E27FC236}">
                <a16:creationId xmlns:a16="http://schemas.microsoft.com/office/drawing/2014/main" id="{9B8A1535-144B-4A34-A583-0D054906EEB6}"/>
              </a:ext>
            </a:extLst>
          </p:cNvPr>
          <p:cNvSpPr>
            <a:spLocks noGrp="1"/>
          </p:cNvSpPr>
          <p:nvPr>
            <p:ph type="sldNum" sz="quarter" idx="12"/>
          </p:nvPr>
        </p:nvSpPr>
        <p:spPr>
          <a:xfrm>
            <a:off x="-171451" y="79375"/>
            <a:ext cx="733425" cy="387350"/>
          </a:xfrm>
        </p:spPr>
        <p:txBody>
          <a:bodyPr>
            <a:noAutofit/>
          </a:bodyPr>
          <a:lstStyle/>
          <a:p>
            <a:pPr rtl="0"/>
            <a:r>
              <a:rPr lang="es" sz="1800" b="0" i="0" u="none" strike="noStrike">
                <a:latin typeface="Arial"/>
                <a:cs typeface="Arial"/>
              </a:rPr>
              <a:t>29</a:t>
            </a:r>
            <a:endParaRPr lang="en-US" sz="1400">
              <a:latin typeface="Arial" panose="020B0604020202020204" pitchFamily="34" charset="0"/>
              <a:cs typeface="Arial" panose="020B0604020202020204" pitchFamily="34" charset="0"/>
            </a:endParaRPr>
          </a:p>
        </p:txBody>
      </p:sp>
      <p:sp>
        <p:nvSpPr>
          <p:cNvPr id="14" name="Title 13">
            <a:extLst>
              <a:ext uri="{FF2B5EF4-FFF2-40B4-BE49-F238E27FC236}">
                <a16:creationId xmlns:a16="http://schemas.microsoft.com/office/drawing/2014/main" id="{8E546E6D-A719-4375-9AA4-951593F971E8}"/>
              </a:ext>
            </a:extLst>
          </p:cNvPr>
          <p:cNvSpPr>
            <a:spLocks noGrp="1"/>
          </p:cNvSpPr>
          <p:nvPr>
            <p:ph type="title"/>
          </p:nvPr>
        </p:nvSpPr>
        <p:spPr>
          <a:xfrm>
            <a:off x="2400300" y="101600"/>
            <a:ext cx="6800850" cy="720725"/>
          </a:xfrm>
        </p:spPr>
        <p:txBody>
          <a:bodyPr>
            <a:noAutofit/>
          </a:bodyPr>
          <a:lstStyle/>
          <a:p>
            <a:pPr algn="ctr" rtl="0"/>
            <a:r>
              <a:rPr lang="es" sz="3200" b="1" i="0" u="none" strike="noStrike">
                <a:solidFill>
                  <a:srgbClr val="002060"/>
                </a:solidFill>
                <a:latin typeface="Arial"/>
                <a:cs typeface="Arial"/>
              </a:rPr>
              <a:t>Próximos pasos</a:t>
            </a:r>
            <a:endParaRPr lang="en-US" sz="3200">
              <a:solidFill>
                <a:srgbClr val="002060"/>
              </a:solidFill>
              <a:latin typeface="Arial"/>
              <a:cs typeface="Arial"/>
            </a:endParaRPr>
          </a:p>
        </p:txBody>
      </p:sp>
      <p:sp>
        <p:nvSpPr>
          <p:cNvPr id="16" name="Content Placeholder 15">
            <a:extLst>
              <a:ext uri="{FF2B5EF4-FFF2-40B4-BE49-F238E27FC236}">
                <a16:creationId xmlns:a16="http://schemas.microsoft.com/office/drawing/2014/main" id="{7A688CEE-E225-4238-9034-B22FF0D6436F}"/>
              </a:ext>
            </a:extLst>
          </p:cNvPr>
          <p:cNvSpPr>
            <a:spLocks noGrp="1"/>
          </p:cNvSpPr>
          <p:nvPr>
            <p:ph sz="half" idx="1"/>
          </p:nvPr>
        </p:nvSpPr>
        <p:spPr>
          <a:xfrm>
            <a:off x="154114" y="1196164"/>
            <a:ext cx="11877675" cy="4616929"/>
          </a:xfrm>
          <a:ln>
            <a:noFill/>
          </a:ln>
        </p:spPr>
        <p:txBody>
          <a:bodyPr vert="horz" lIns="91440" tIns="45720" rIns="91440" bIns="45720" rtlCol="0" anchor="t">
            <a:noAutofit/>
          </a:bodyPr>
          <a:lstStyle/>
          <a:p>
            <a:pPr rtl="0">
              <a:lnSpc>
                <a:spcPct val="150000"/>
              </a:lnSpc>
              <a:spcBef>
                <a:spcPct val="0"/>
              </a:spcBef>
              <a:spcAft>
                <a:spcPts val="1200"/>
              </a:spcAft>
            </a:pPr>
            <a:r>
              <a:rPr lang="es" sz="2400" b="0" i="0" u="none" strike="noStrike" dirty="0">
                <a:solidFill>
                  <a:srgbClr val="001B36"/>
                </a:solidFill>
                <a:latin typeface="Arial"/>
                <a:cs typeface="Arial"/>
              </a:rPr>
              <a:t>Sitio web </a:t>
            </a:r>
            <a:r>
              <a:rPr lang="es" sz="2400" b="0" i="0" u="none" strike="noStrike" dirty="0">
                <a:solidFill>
                  <a:srgbClr val="001B36"/>
                </a:solidFill>
                <a:latin typeface="Arial"/>
                <a:cs typeface="Times New Roman"/>
              </a:rPr>
              <a:t>del administrador: </a:t>
            </a:r>
            <a:r>
              <a:rPr lang="es" sz="2400" b="0" i="0" u="none" strike="noStrike" dirty="0">
                <a:solidFill>
                  <a:srgbClr val="0070C0"/>
                </a:solidFill>
                <a:latin typeface="Arial"/>
                <a:ea typeface="+mn-lt"/>
                <a:cs typeface="+mn-lt"/>
              </a:rPr>
              <a:t>bit.ly/DDW_AdminWebsite.</a:t>
            </a:r>
            <a:endParaRPr lang="en-US" sz="2400" dirty="0">
              <a:solidFill>
                <a:srgbClr val="0070C0"/>
              </a:solidFill>
              <a:latin typeface="Arial"/>
              <a:cs typeface="Arial"/>
            </a:endParaRPr>
          </a:p>
          <a:p>
            <a:pPr rtl="0">
              <a:lnSpc>
                <a:spcPct val="150000"/>
              </a:lnSpc>
              <a:spcBef>
                <a:spcPct val="0"/>
              </a:spcBef>
              <a:spcAft>
                <a:spcPts val="1200"/>
              </a:spcAft>
            </a:pPr>
            <a:r>
              <a:rPr lang="es" sz="2400" b="0" i="0" u="none" strike="noStrike" dirty="0">
                <a:solidFill>
                  <a:srgbClr val="001B36"/>
                </a:solidFill>
                <a:latin typeface="Arial"/>
                <a:cs typeface="Arial"/>
              </a:rPr>
              <a:t>La fecha límite para los comentarios públicos es el 20 de junio de 2024</a:t>
            </a:r>
          </a:p>
          <a:p>
            <a:pPr rtl="0">
              <a:lnSpc>
                <a:spcPct val="150000"/>
              </a:lnSpc>
              <a:spcBef>
                <a:spcPct val="0"/>
              </a:spcBef>
              <a:spcAft>
                <a:spcPts val="1200"/>
              </a:spcAft>
            </a:pPr>
            <a:r>
              <a:rPr lang="es" sz="2400" b="0" i="0" u="none" strike="noStrike" dirty="0">
                <a:solidFill>
                  <a:srgbClr val="001B36"/>
                </a:solidFill>
                <a:latin typeface="Arial"/>
                <a:cs typeface="Arial"/>
              </a:rPr>
              <a:t>Los comentarios y las preguntas escritas pueden enviarse por correo, correo electrónico o teléfono:</a:t>
            </a:r>
          </a:p>
          <a:p>
            <a:pPr lvl="1" rtl="0">
              <a:spcBef>
                <a:spcPct val="0"/>
              </a:spcBef>
              <a:spcAft>
                <a:spcPts val="1200"/>
              </a:spcAft>
              <a:buFont typeface="Courier New" panose="02070309020205020404" pitchFamily="49" charset="0"/>
              <a:buChar char="o"/>
            </a:pPr>
            <a:r>
              <a:rPr lang="es" b="0" i="0" u="none" strike="noStrike" dirty="0">
                <a:solidFill>
                  <a:srgbClr val="0070C0"/>
                </a:solidFill>
                <a:latin typeface="Arial"/>
                <a:cs typeface="Arial"/>
              </a:rPr>
              <a:t>Saeeda Rafique, Junta Estatal de Control de Recursos de Agua</a:t>
            </a:r>
            <a:br>
              <a:rPr lang="es" b="0" i="0" u="none" strike="noStrike" dirty="0">
                <a:solidFill>
                  <a:srgbClr val="0070C0"/>
                </a:solidFill>
                <a:latin typeface="Arial"/>
                <a:cs typeface="Arial"/>
              </a:rPr>
            </a:br>
            <a:r>
              <a:rPr lang="es" b="0" i="0" u="none" strike="noStrike" dirty="0">
                <a:solidFill>
                  <a:srgbClr val="0070C0"/>
                </a:solidFill>
                <a:latin typeface="Arial"/>
                <a:cs typeface="Arial"/>
              </a:rPr>
              <a:t>500 N Central Avenue, Suite 500, Glendale, CA 91203      </a:t>
            </a:r>
            <a:endParaRPr lang="en-US" b="1" dirty="0">
              <a:solidFill>
                <a:srgbClr val="0070C0"/>
              </a:solidFill>
              <a:latin typeface="Arial"/>
              <a:cs typeface="Arial"/>
            </a:endParaRPr>
          </a:p>
          <a:p>
            <a:pPr lvl="1" rtl="0">
              <a:spcBef>
                <a:spcPct val="0"/>
              </a:spcBef>
              <a:spcAft>
                <a:spcPts val="1200"/>
              </a:spcAft>
              <a:buFont typeface="Courier New" panose="02070309020205020404" pitchFamily="49" charset="0"/>
              <a:buChar char="o"/>
            </a:pPr>
            <a:r>
              <a:rPr lang="es" b="0" i="0" u="none" strike="noStrike" dirty="0">
                <a:latin typeface="Arial"/>
                <a:cs typeface="Arial"/>
                <a:hlinkClick r:id="rId4">
                  <a:extLst>
                    <a:ext uri="{A12FA001-AC4F-418D-AE19-62706E023703}">
                      <ahyp:hlinkClr xmlns:ahyp="http://schemas.microsoft.com/office/drawing/2018/hyperlinkcolor" val="tx"/>
                    </a:ext>
                  </a:extLst>
                </a:hlinkClick>
              </a:rPr>
              <a:t>DDW-Administrator@waterboards.ca.gov</a:t>
            </a:r>
            <a:r>
              <a:rPr lang="es" b="0" i="0" u="none" strike="noStrike" dirty="0">
                <a:latin typeface="Arial"/>
                <a:cs typeface="Arial"/>
              </a:rPr>
              <a:t>    </a:t>
            </a:r>
            <a:r>
              <a:rPr lang="es" b="0" i="0" u="none" strike="noStrike" dirty="0">
                <a:solidFill>
                  <a:srgbClr val="0070C0"/>
                </a:solidFill>
                <a:latin typeface="Arial"/>
                <a:cs typeface="Arial"/>
              </a:rPr>
              <a:t>           </a:t>
            </a:r>
            <a:endParaRPr lang="en-US" b="1" dirty="0">
              <a:solidFill>
                <a:srgbClr val="0070C0"/>
              </a:solidFill>
              <a:latin typeface="Arial"/>
              <a:cs typeface="Arial"/>
            </a:endParaRPr>
          </a:p>
          <a:p>
            <a:pPr lvl="1" rtl="0">
              <a:spcBef>
                <a:spcPct val="0"/>
              </a:spcBef>
              <a:spcAft>
                <a:spcPts val="1200"/>
              </a:spcAft>
              <a:buFont typeface="Courier New" panose="02070309020205020404" pitchFamily="49" charset="0"/>
              <a:buChar char="o"/>
            </a:pPr>
            <a:r>
              <a:rPr lang="es" b="0" i="0" u="none" strike="noStrike" dirty="0">
                <a:solidFill>
                  <a:srgbClr val="0070C0"/>
                </a:solidFill>
                <a:latin typeface="Arial"/>
                <a:cs typeface="Arial"/>
              </a:rPr>
              <a:t>Teléfono: (818) 559-2070</a:t>
            </a:r>
          </a:p>
        </p:txBody>
      </p:sp>
      <p:sp>
        <p:nvSpPr>
          <p:cNvPr id="4" name="Text Placeholder 3">
            <a:extLst>
              <a:ext uri="{FF2B5EF4-FFF2-40B4-BE49-F238E27FC236}">
                <a16:creationId xmlns:a16="http://schemas.microsoft.com/office/drawing/2014/main" id="{2BCC5191-4AD4-9B44-12B1-DA94A62D64A9}"/>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pic>
        <p:nvPicPr>
          <p:cNvPr id="2" name="Picture 1">
            <a:extLst>
              <a:ext uri="{FF2B5EF4-FFF2-40B4-BE49-F238E27FC236}">
                <a16:creationId xmlns:a16="http://schemas.microsoft.com/office/drawing/2014/main" id="{D59E36F2-9FA9-9F39-1302-F7DC5AD7147D}"/>
              </a:ext>
            </a:extLst>
          </p:cNvPr>
          <p:cNvPicPr>
            <a:picLocks noChangeAspect="1"/>
          </p:cNvPicPr>
          <p:nvPr/>
        </p:nvPicPr>
        <p:blipFill>
          <a:blip r:embed="rId5"/>
          <a:stretch>
            <a:fillRect/>
          </a:stretch>
        </p:blipFill>
        <p:spPr>
          <a:xfrm>
            <a:off x="9791700" y="82063"/>
            <a:ext cx="1812798" cy="1823423"/>
          </a:xfrm>
          <a:prstGeom prst="rect">
            <a:avLst/>
          </a:prstGeom>
        </p:spPr>
      </p:pic>
    </p:spTree>
    <p:extLst>
      <p:ext uri="{BB962C8B-B14F-4D97-AF65-F5344CB8AC3E}">
        <p14:creationId xmlns:p14="http://schemas.microsoft.com/office/powerpoint/2010/main" val="6405279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AB743E-BF1C-4106-BC03-1FEF13B9A7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11" name="Text Placeholder 3">
            <a:extLst>
              <a:ext uri="{FF2B5EF4-FFF2-40B4-BE49-F238E27FC236}">
                <a16:creationId xmlns:a16="http://schemas.microsoft.com/office/drawing/2014/main" id="{FAFB00C9-CA92-4345-BB8B-942E16D16145}"/>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
        <p:nvSpPr>
          <p:cNvPr id="10" name="Title 3">
            <a:extLst>
              <a:ext uri="{FF2B5EF4-FFF2-40B4-BE49-F238E27FC236}">
                <a16:creationId xmlns:a16="http://schemas.microsoft.com/office/drawing/2014/main" id="{358D78C0-D77A-4F79-AEB4-5A582F8D60E1}"/>
              </a:ext>
            </a:extLst>
          </p:cNvPr>
          <p:cNvSpPr txBox="1"/>
          <p:nvPr/>
        </p:nvSpPr>
        <p:spPr>
          <a:xfrm>
            <a:off x="-746125" y="489931"/>
            <a:ext cx="12938125" cy="982288"/>
          </a:xfrm>
          <a:prstGeom prst="rect">
            <a:avLst/>
          </a:prstGeom>
        </p:spPr>
        <p:txBody>
          <a:bodyPr vert="horz" lIns="274320" tIns="45720" rIns="274320" bIns="45720" rtlCol="0" anchor="t" anchorCtr="0">
            <a:noAutofit/>
          </a:bodyPr>
          <a:lstStyle/>
          <a:p>
            <a:pPr algn="r" rtl="0">
              <a:lnSpc>
                <a:spcPct val="90000"/>
              </a:lnSpc>
              <a:spcBef>
                <a:spcPct val="0"/>
              </a:spcBef>
              <a:defRPr/>
            </a:pPr>
            <a:r>
              <a:rPr lang="es" sz="4400" b="1" i="0" u="none" strike="noStrike" dirty="0">
                <a:solidFill>
                  <a:srgbClr val="FFFFFF"/>
                </a:solidFill>
                <a:latin typeface="Arial"/>
                <a:ea typeface="+mj-ea"/>
                <a:cs typeface="Arial"/>
              </a:rPr>
              <a:t>¡Gracias y </a:t>
            </a:r>
            <a:r>
              <a:rPr lang="es" sz="4000" b="1" i="0" u="none" strike="noStrike" dirty="0">
                <a:solidFill>
                  <a:srgbClr val="FFFFFF"/>
                </a:solidFill>
                <a:latin typeface="Arial"/>
                <a:ea typeface="+mj-ea"/>
                <a:cs typeface="Arial"/>
              </a:rPr>
              <a:t>pónganse en contacto con nosotros!</a:t>
            </a:r>
          </a:p>
        </p:txBody>
      </p:sp>
      <p:sp>
        <p:nvSpPr>
          <p:cNvPr id="7" name="Slide Number Placeholder 6">
            <a:extLst>
              <a:ext uri="{FF2B5EF4-FFF2-40B4-BE49-F238E27FC236}">
                <a16:creationId xmlns:a16="http://schemas.microsoft.com/office/drawing/2014/main" id="{84C7F04B-80CE-4B7A-BADA-EA49A56DA43B}"/>
              </a:ext>
            </a:extLst>
          </p:cNvPr>
          <p:cNvSpPr>
            <a:spLocks noGrp="1"/>
          </p:cNvSpPr>
          <p:nvPr>
            <p:ph type="sldNum" sz="quarter" idx="12"/>
          </p:nvPr>
        </p:nvSpPr>
        <p:spPr>
          <a:xfrm>
            <a:off x="-371476" y="-92075"/>
            <a:ext cx="885825" cy="689307"/>
          </a:xfrm>
        </p:spPr>
        <p:txBody>
          <a:bodyPr>
            <a:noAutofit/>
          </a:bodyPr>
          <a:lstStyle/>
          <a:p>
            <a:pPr rtl="0"/>
            <a:r>
              <a:rPr lang="es" sz="1800" b="0" i="0" u="none" strike="noStrike">
                <a:solidFill>
                  <a:srgbClr val="FFFFFF"/>
                </a:solidFill>
                <a:latin typeface="Arial"/>
                <a:cs typeface="Arial"/>
              </a:rPr>
              <a:t>30</a:t>
            </a:r>
            <a:endParaRPr lang="en-US" sz="140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FC2A47D-81FD-75CB-38B2-01B27F974695}"/>
              </a:ext>
            </a:extLst>
          </p:cNvPr>
          <p:cNvSpPr txBox="1"/>
          <p:nvPr/>
        </p:nvSpPr>
        <p:spPr>
          <a:xfrm>
            <a:off x="2762250" y="1962150"/>
            <a:ext cx="9096375" cy="584775"/>
          </a:xfrm>
          <a:prstGeom prst="rect">
            <a:avLst/>
          </a:prstGeom>
          <a:noFill/>
        </p:spPr>
        <p:txBody>
          <a:bodyPr wrap="square" rtlCol="0">
            <a:noAutofit/>
          </a:bodyPr>
          <a:lstStyle/>
          <a:p>
            <a:pPr algn="r" rtl="0">
              <a:spcBef>
                <a:spcPct val="0"/>
              </a:spcBef>
              <a:defRPr/>
            </a:pPr>
            <a:r>
              <a:rPr lang="es" sz="3200" b="0" i="0" u="none" strike="noStrike">
                <a:solidFill>
                  <a:srgbClr val="DBEFF9"/>
                </a:solidFill>
                <a:latin typeface="Arial"/>
                <a:cs typeface="Arial"/>
              </a:rPr>
              <a:t>DDW-Administrator@waterboards.ca.gov</a:t>
            </a:r>
            <a:endParaRPr lang="en-US" sz="3200">
              <a:solidFill>
                <a:schemeClr val="bg2"/>
              </a:solidFill>
              <a:latin typeface="Arial"/>
              <a:ea typeface="Source Sans Pro"/>
              <a:cs typeface="Arial"/>
            </a:endParaRPr>
          </a:p>
        </p:txBody>
      </p:sp>
    </p:spTree>
    <p:extLst>
      <p:ext uri="{BB962C8B-B14F-4D97-AF65-F5344CB8AC3E}">
        <p14:creationId xmlns:p14="http://schemas.microsoft.com/office/powerpoint/2010/main" val="12619278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BFD1EE6-8AE9-42FF-9538-689075E526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3">
            <a:extLst>
              <a:ext uri="{FF2B5EF4-FFF2-40B4-BE49-F238E27FC236}">
                <a16:creationId xmlns:a16="http://schemas.microsoft.com/office/drawing/2014/main" id="{DA60CAD0-901C-4567-9389-FC0623D31390}"/>
              </a:ext>
              <a:ext uri="{C183D7F6-B498-43B3-948B-1728B52AA6E4}">
                <adec:decorative xmlns:adec="http://schemas.microsoft.com/office/drawing/2017/decorative" val="1"/>
              </a:ext>
            </a:extLst>
          </p:cNvPr>
          <p:cNvSpPr txBox="1"/>
          <p:nvPr/>
        </p:nvSpPr>
        <p:spPr>
          <a:xfrm>
            <a:off x="3048" y="-109397"/>
            <a:ext cx="12196186" cy="1467318"/>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spcAft>
                <a:spcPts val="600"/>
              </a:spcAft>
            </a:pPr>
            <a:r>
              <a:rPr lang="es" sz="4400" b="1" i="0" u="none" strike="noStrike">
                <a:solidFill>
                  <a:srgbClr val="FFFFFF"/>
                </a:solidFill>
                <a:latin typeface="Arial"/>
                <a:cs typeface="Arial"/>
              </a:rPr>
              <a:t>Para participar</a:t>
            </a:r>
          </a:p>
        </p:txBody>
      </p:sp>
      <p:sp>
        <p:nvSpPr>
          <p:cNvPr id="3" name="Slide Number Placeholder 2">
            <a:extLst>
              <a:ext uri="{FF2B5EF4-FFF2-40B4-BE49-F238E27FC236}">
                <a16:creationId xmlns:a16="http://schemas.microsoft.com/office/drawing/2014/main" id="{6701E04F-0484-4FC0-873A-533F73F5BB84}"/>
              </a:ext>
              <a:ext uri="{C183D7F6-B498-43B3-948B-1728B52AA6E4}">
                <adec:decorative xmlns:adec="http://schemas.microsoft.com/office/drawing/2017/decorative" val="1"/>
              </a:ext>
            </a:extLst>
          </p:cNvPr>
          <p:cNvSpPr>
            <a:spLocks noGrp="1"/>
          </p:cNvSpPr>
          <p:nvPr>
            <p:ph type="sldNum" sz="quarter" idx="12"/>
          </p:nvPr>
        </p:nvSpPr>
        <p:spPr>
          <a:xfrm>
            <a:off x="-495301" y="29060"/>
            <a:ext cx="1013267" cy="689307"/>
          </a:xfrm>
        </p:spPr>
        <p:txBody>
          <a:bodyPr>
            <a:noAutofit/>
          </a:bodyPr>
          <a:lstStyle/>
          <a:p>
            <a:pPr rtl="0"/>
            <a:r>
              <a:rPr lang="es" sz="1800" b="0" i="0" u="none" strike="noStrike">
                <a:solidFill>
                  <a:srgbClr val="FFFFFF"/>
                </a:solidFill>
                <a:latin typeface="Arial"/>
                <a:cs typeface="Arial"/>
              </a:rPr>
              <a:t>4</a:t>
            </a:r>
            <a:endParaRPr lang="en-US" sz="180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127B8E6F-E14B-CF7A-804C-F34318B4FF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915" y="2796356"/>
            <a:ext cx="1983654" cy="1983654"/>
          </a:xfrm>
          <a:prstGeom prst="rect">
            <a:avLst/>
          </a:prstGeom>
        </p:spPr>
      </p:pic>
      <p:sp>
        <p:nvSpPr>
          <p:cNvPr id="4" name="TextBox 3">
            <a:extLst>
              <a:ext uri="{FF2B5EF4-FFF2-40B4-BE49-F238E27FC236}">
                <a16:creationId xmlns:a16="http://schemas.microsoft.com/office/drawing/2014/main" id="{A328D28F-D9B9-4026-928B-0D5C6D2B0384}"/>
              </a:ext>
            </a:extLst>
          </p:cNvPr>
          <p:cNvSpPr txBox="1"/>
          <p:nvPr/>
        </p:nvSpPr>
        <p:spPr>
          <a:xfrm>
            <a:off x="2696219" y="1605424"/>
            <a:ext cx="6799561"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spcAft>
                <a:spcPts val="600"/>
              </a:spcAft>
            </a:pPr>
            <a:r>
              <a:rPr lang="es" sz="2400" b="1" i="0" u="none" strike="noStrike" dirty="0">
                <a:solidFill>
                  <a:srgbClr val="17406D"/>
                </a:solidFill>
                <a:latin typeface="Arial"/>
                <a:cs typeface="Arial"/>
              </a:rPr>
              <a:t>Le agradecemos que no haga preguntas ni comentarios hasta que lleguemos a la sección de comentarios del público.</a:t>
            </a:r>
            <a:endParaRPr lang="en-US" dirty="0">
              <a:solidFill>
                <a:schemeClr val="tx2"/>
              </a:solidFill>
              <a:latin typeface="Arial"/>
              <a:cs typeface="Arial"/>
            </a:endParaRPr>
          </a:p>
          <a:p>
            <a:pPr algn="ctr">
              <a:spcAft>
                <a:spcPts val="600"/>
              </a:spcAft>
            </a:pPr>
            <a:endParaRPr lang="en-US" sz="2400" b="1" dirty="0">
              <a:solidFill>
                <a:schemeClr val="tx2"/>
              </a:solidFill>
              <a:latin typeface="Arial"/>
              <a:cs typeface="Arial"/>
            </a:endParaRPr>
          </a:p>
          <a:p>
            <a:pPr algn="ctr" rtl="0">
              <a:spcAft>
                <a:spcPts val="600"/>
              </a:spcAft>
            </a:pPr>
            <a:r>
              <a:rPr lang="es" sz="2400" b="1" i="0" u="none" strike="noStrike" dirty="0">
                <a:solidFill>
                  <a:srgbClr val="17406D"/>
                </a:solidFill>
                <a:latin typeface="Arial"/>
                <a:cs typeface="Arial"/>
              </a:rPr>
              <a:t>Puede completar una tarjeta de comentarios durante la presentación o levantar la mano más tarde. </a:t>
            </a:r>
            <a:endParaRPr lang="en-US" dirty="0">
              <a:solidFill>
                <a:schemeClr val="tx2"/>
              </a:solidFill>
              <a:latin typeface="Arial"/>
              <a:cs typeface="Arial"/>
            </a:endParaRPr>
          </a:p>
          <a:p>
            <a:pPr algn="ctr"/>
            <a:endParaRPr lang="en-US" sz="2400" dirty="0">
              <a:latin typeface="Arial"/>
              <a:cs typeface="Arial"/>
            </a:endParaRPr>
          </a:p>
          <a:p>
            <a:pPr algn="ctr" rtl="0"/>
            <a:r>
              <a:rPr lang="es" sz="2400" b="1" dirty="0">
                <a:solidFill>
                  <a:srgbClr val="17406D"/>
                </a:solidFill>
                <a:latin typeface="Arial"/>
                <a:cs typeface="Arial"/>
              </a:rPr>
              <a:t>Todos tendrán la oportunidad de intervenir durante la sección de comentarios del público.</a:t>
            </a:r>
            <a:endParaRPr lang="en-US" sz="2400" b="1" dirty="0">
              <a:solidFill>
                <a:srgbClr val="17406D"/>
              </a:solidFill>
              <a:latin typeface="Arial"/>
              <a:cs typeface="Arial"/>
            </a:endParaRPr>
          </a:p>
          <a:p>
            <a:pPr algn="ctr"/>
            <a:endParaRPr lang="es-MX" sz="2400" dirty="0">
              <a:latin typeface="Myriad"/>
              <a:cs typeface="Arial" panose="020B0604020202020204" pitchFamily="34" charset="0"/>
            </a:endParaRPr>
          </a:p>
        </p:txBody>
      </p:sp>
      <p:pic>
        <p:nvPicPr>
          <p:cNvPr id="7" name="Graphic 6">
            <a:extLst>
              <a:ext uri="{FF2B5EF4-FFF2-40B4-BE49-F238E27FC236}">
                <a16:creationId xmlns:a16="http://schemas.microsoft.com/office/drawing/2014/main" id="{8B045D45-7FFB-A882-64CD-E24CF78092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43430" y="2672945"/>
            <a:ext cx="1983654" cy="1983654"/>
          </a:xfrm>
          <a:prstGeom prst="rect">
            <a:avLst/>
          </a:prstGeom>
        </p:spPr>
      </p:pic>
      <p:sp>
        <p:nvSpPr>
          <p:cNvPr id="2" name="Text Placeholder 3">
            <a:extLst>
              <a:ext uri="{FF2B5EF4-FFF2-40B4-BE49-F238E27FC236}">
                <a16:creationId xmlns:a16="http://schemas.microsoft.com/office/drawing/2014/main" id="{FE4DC364-837E-6088-2EAD-C8B263291D2B}"/>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dirty="0">
                <a:solidFill>
                  <a:srgbClr val="ADDBE9"/>
                </a:solidFill>
                <a:latin typeface="Arial"/>
                <a:cs typeface="Arial"/>
              </a:rPr>
              <a:t>JUNTA ESTATAL DE AGUA                                                    </a:t>
            </a:r>
            <a:r>
              <a:rPr lang="es" sz="2400" b="1" i="0" u="none" strike="noStrike" dirty="0">
                <a:solidFill>
                  <a:srgbClr val="FFFFFF"/>
                </a:solidFill>
                <a:latin typeface="Arial"/>
                <a:cs typeface="Arial"/>
              </a:rPr>
              <a:t> PROGRAMA SAFER</a:t>
            </a:r>
          </a:p>
        </p:txBody>
      </p:sp>
    </p:spTree>
    <p:extLst>
      <p:ext uri="{BB962C8B-B14F-4D97-AF65-F5344CB8AC3E}">
        <p14:creationId xmlns:p14="http://schemas.microsoft.com/office/powerpoint/2010/main" val="9689631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C0E3C0-196F-4D8D-A504-C5DC0CE664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FBAC1C40-2726-4E32-BCD1-A58E8D333A3E}"/>
              </a:ext>
              <a:ext uri="{C183D7F6-B498-43B3-948B-1728B52AA6E4}">
                <adec:decorative xmlns:adec="http://schemas.microsoft.com/office/drawing/2017/decorative" val="1"/>
              </a:ext>
            </a:extLst>
          </p:cNvPr>
          <p:cNvSpPr txBox="1"/>
          <p:nvPr/>
        </p:nvSpPr>
        <p:spPr>
          <a:xfrm>
            <a:off x="838199" y="548464"/>
            <a:ext cx="3807187" cy="114698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ct val="0"/>
              </a:spcBef>
              <a:spcAft>
                <a:spcPts val="600"/>
              </a:spcAft>
            </a:pPr>
            <a:endParaRPr lang="en-US" sz="3100" b="1">
              <a:solidFill>
                <a:schemeClr val="tx1"/>
              </a:solidFill>
              <a:latin typeface="+mj-lt"/>
              <a:ea typeface="+mj-ea"/>
              <a:cs typeface="+mj-cs"/>
            </a:endParaRPr>
          </a:p>
        </p:txBody>
      </p:sp>
      <p:sp>
        <p:nvSpPr>
          <p:cNvPr id="5" name="Title 4">
            <a:extLst>
              <a:ext uri="{FF2B5EF4-FFF2-40B4-BE49-F238E27FC236}">
                <a16:creationId xmlns:a16="http://schemas.microsoft.com/office/drawing/2014/main" id="{A308976C-9BD4-A1B9-D002-50CD0A54DC10}"/>
              </a:ext>
            </a:extLst>
          </p:cNvPr>
          <p:cNvSpPr>
            <a:spLocks noGrp="1"/>
          </p:cNvSpPr>
          <p:nvPr>
            <p:ph type="title"/>
          </p:nvPr>
        </p:nvSpPr>
        <p:spPr/>
        <p:txBody>
          <a:bodyPr>
            <a:noAutofit/>
          </a:bodyPr>
          <a:lstStyle/>
          <a:p>
            <a:pPr rtl="0"/>
            <a:r>
              <a:rPr lang="es" sz="4400" b="1" i="0" u="none" strike="noStrike">
                <a:latin typeface="Arial"/>
                <a:cs typeface="Arial"/>
              </a:rPr>
              <a:t>Orden del día</a:t>
            </a:r>
          </a:p>
        </p:txBody>
      </p:sp>
      <p:graphicFrame>
        <p:nvGraphicFramePr>
          <p:cNvPr id="3" name="Content Placeholder 2">
            <a:extLst>
              <a:ext uri="{FF2B5EF4-FFF2-40B4-BE49-F238E27FC236}">
                <a16:creationId xmlns:a16="http://schemas.microsoft.com/office/drawing/2014/main" id="{57654680-E8AB-DC31-732D-9F2F7B0B962A}"/>
              </a:ext>
            </a:extLst>
          </p:cNvPr>
          <p:cNvGraphicFramePr>
            <a:graphicFrameLocks noGrp="1"/>
          </p:cNvGraphicFramePr>
          <p:nvPr>
            <p:ph sz="half" idx="1"/>
            <p:extLst>
              <p:ext uri="{D42A27DB-BD31-4B8C-83A1-F6EECF244321}">
                <p14:modId xmlns:p14="http://schemas.microsoft.com/office/powerpoint/2010/main" val="2731370582"/>
              </p:ext>
            </p:extLst>
          </p:nvPr>
        </p:nvGraphicFramePr>
        <p:xfrm>
          <a:off x="833042" y="1553559"/>
          <a:ext cx="4947745" cy="4481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21E38095-2020-42E8-8F97-E450D9825B0B}"/>
              </a:ext>
            </a:extLst>
          </p:cNvPr>
          <p:cNvPicPr>
            <a:picLocks noChangeAspect="1"/>
          </p:cNvPicPr>
          <p:nvPr/>
        </p:nvPicPr>
        <p:blipFill>
          <a:blip r:embed="rId9">
            <a:alphaModFix/>
            <a:extLst>
              <a:ext uri="{BEBA8EAE-BF5A-486C-A8C5-ECC9F3942E4B}">
                <a14:imgProps xmlns:a14="http://schemas.microsoft.com/office/drawing/2010/main">
                  <a14:imgLayer r:embed="rId10">
                    <a14:imgEffect>
                      <a14:saturation sat="86000"/>
                    </a14:imgEffect>
                  </a14:imgLayer>
                </a14:imgProps>
              </a:ext>
            </a:extLst>
          </a:blip>
          <a:stretch>
            <a:fillRect/>
          </a:stretch>
        </p:blipFill>
        <p:spPr>
          <a:xfrm>
            <a:off x="6743820" y="330"/>
            <a:ext cx="5453338" cy="6168363"/>
          </a:xfrm>
          <a:prstGeom prst="rect">
            <a:avLst/>
          </a:prstGeom>
          <a:solidFill>
            <a:srgbClr val="00487D"/>
          </a:solidFill>
        </p:spPr>
      </p:pic>
      <p:sp>
        <p:nvSpPr>
          <p:cNvPr id="7" name="Slide Number Placeholder 2">
            <a:extLst>
              <a:ext uri="{FF2B5EF4-FFF2-40B4-BE49-F238E27FC236}">
                <a16:creationId xmlns:a16="http://schemas.microsoft.com/office/drawing/2014/main" id="{1C7170B4-930E-DDCB-903A-8EEF01A3F36A}"/>
              </a:ext>
              <a:ext uri="{C183D7F6-B498-43B3-948B-1728B52AA6E4}">
                <adec:decorative xmlns:adec="http://schemas.microsoft.com/office/drawing/2017/decorative" val="1"/>
              </a:ext>
            </a:extLst>
          </p:cNvPr>
          <p:cNvSpPr txBox="1"/>
          <p:nvPr/>
        </p:nvSpPr>
        <p:spPr>
          <a:xfrm>
            <a:off x="-495301" y="29060"/>
            <a:ext cx="1013267" cy="6893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s" sz="1800" b="0" i="0" u="none" strike="noStrike">
                <a:solidFill>
                  <a:srgbClr val="808080"/>
                </a:solidFill>
                <a:latin typeface="Arial"/>
                <a:cs typeface="Arial"/>
              </a:rPr>
              <a:t>5</a:t>
            </a:r>
            <a:endParaRPr lang="en-US" sz="1800">
              <a:solidFill>
                <a:schemeClr val="bg1">
                  <a:lumMod val="50000"/>
                </a:schemeClr>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D376DE4A-FB02-DF16-FA40-DA40180D2839}"/>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152330721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3CF0D-DCA3-4010-A288-F21853992B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 y="0"/>
            <a:ext cx="12187075" cy="6858000"/>
          </a:xfrm>
          <a:prstGeom prst="rect">
            <a:avLst/>
          </a:prstGeom>
        </p:spPr>
      </p:pic>
      <p:sp>
        <p:nvSpPr>
          <p:cNvPr id="2" name="TextBox 1">
            <a:extLst>
              <a:ext uri="{FF2B5EF4-FFF2-40B4-BE49-F238E27FC236}">
                <a16:creationId xmlns:a16="http://schemas.microsoft.com/office/drawing/2014/main" id="{3F81425D-D825-76B0-7046-53CF59C20355}"/>
              </a:ext>
            </a:extLst>
          </p:cNvPr>
          <p:cNvSpPr txBox="1"/>
          <p:nvPr/>
        </p:nvSpPr>
        <p:spPr>
          <a:xfrm>
            <a:off x="517966" y="304800"/>
            <a:ext cx="11445434" cy="2462213"/>
          </a:xfrm>
          <a:prstGeom prst="rect">
            <a:avLst/>
          </a:prstGeom>
          <a:noFill/>
        </p:spPr>
        <p:txBody>
          <a:bodyPr wrap="square" rtlCol="0">
            <a:noAutofit/>
          </a:bodyPr>
          <a:lstStyle/>
          <a:p>
            <a:pPr marL="0" marR="0" lvl="0" indent="0" algn="r" defTabSz="914400" rtl="0" eaLnBrk="1" fontAlgn="auto" latinLnBrk="0" hangingPunct="1">
              <a:spcBef>
                <a:spcPct val="0"/>
              </a:spcBef>
              <a:spcAft>
                <a:spcPct val="0"/>
              </a:spcAft>
              <a:buClrTx/>
              <a:buSzTx/>
              <a:buFontTx/>
              <a:buNone/>
              <a:defRPr/>
            </a:pPr>
            <a:r>
              <a:rPr kumimoji="0" lang="es" sz="4000" b="1" i="0" u="none" strike="noStrike" kern="1200" cap="none" spc="0" normalizeH="0" baseline="0" noProof="0" dirty="0">
                <a:solidFill>
                  <a:srgbClr val="FFFFFF"/>
                </a:solidFill>
                <a:uLnTx/>
                <a:uFillTx/>
                <a:latin typeface="Arial"/>
                <a:ea typeface="+mj-ea"/>
                <a:cs typeface="Arial"/>
              </a:rPr>
              <a:t>Información general sobre el sistema de agua</a:t>
            </a:r>
            <a:endParaRPr lang="en-US" sz="4000" b="1" i="0" u="none" strike="noStrike" kern="1200" cap="none" spc="0" normalizeH="0" baseline="0" noProof="0" dirty="0">
              <a:ln>
                <a:noFill/>
              </a:ln>
              <a:solidFill>
                <a:schemeClr val="bg1"/>
              </a:solidFill>
              <a:effectLst/>
              <a:uLnTx/>
              <a:uFillTx/>
              <a:latin typeface="Arial"/>
              <a:ea typeface="+mj-ea"/>
              <a:cs typeface="Arial"/>
            </a:endParaRPr>
          </a:p>
          <a:p>
            <a:pPr marL="0" marR="0" lvl="0" indent="0" algn="r" defTabSz="914400" rtl="0" eaLnBrk="1" fontAlgn="auto" latinLnBrk="0" hangingPunct="1">
              <a:spcBef>
                <a:spcPct val="0"/>
              </a:spcBef>
              <a:spcAft>
                <a:spcPct val="0"/>
              </a:spcAft>
              <a:buClrTx/>
              <a:buSzTx/>
              <a:buFontTx/>
              <a:buNone/>
              <a:defRPr/>
            </a:pPr>
            <a:r>
              <a:rPr kumimoji="0" lang="es" sz="4000" b="1" i="0" u="none" strike="noStrike" kern="1200" cap="none" spc="0" normalizeH="0" baseline="0" noProof="0" dirty="0">
                <a:solidFill>
                  <a:srgbClr val="FFFFFF"/>
                </a:solidFill>
                <a:uLnTx/>
                <a:uFillTx/>
                <a:latin typeface="Arial"/>
                <a:ea typeface="+mj-ea"/>
                <a:cs typeface="Arial"/>
              </a:rPr>
              <a:t>Distrito de servicios comunitarios de Allensworth</a:t>
            </a:r>
          </a:p>
          <a:p>
            <a:endParaRPr lang="en-US" dirty="0"/>
          </a:p>
        </p:txBody>
      </p:sp>
      <p:sp>
        <p:nvSpPr>
          <p:cNvPr id="10" name="Title 3">
            <a:extLst>
              <a:ext uri="{FF2B5EF4-FFF2-40B4-BE49-F238E27FC236}">
                <a16:creationId xmlns:a16="http://schemas.microsoft.com/office/drawing/2014/main" id="{358D78C0-D77A-4F79-AEB4-5A582F8D60E1}"/>
              </a:ext>
            </a:extLst>
          </p:cNvPr>
          <p:cNvSpPr txBox="1"/>
          <p:nvPr/>
        </p:nvSpPr>
        <p:spPr>
          <a:xfrm>
            <a:off x="3682923" y="2579666"/>
            <a:ext cx="8509077" cy="1595243"/>
          </a:xfrm>
          <a:prstGeom prst="rect">
            <a:avLst/>
          </a:prstGeom>
        </p:spPr>
        <p:txBody>
          <a:bodyPr vert="horz" lIns="274320" tIns="45720" rIns="274320" bIns="45720" rtlCol="0" anchor="t" anchorCtr="0">
            <a:noAutofit/>
          </a:bodyPr>
          <a:lstStyle/>
          <a:p>
            <a:pPr algn="r" rtl="0"/>
            <a:r>
              <a:rPr lang="es" sz="3200" b="1" i="0" u="none" strike="noStrike" dirty="0">
                <a:solidFill>
                  <a:srgbClr val="FFFFFF"/>
                </a:solidFill>
                <a:latin typeface="Arial"/>
                <a:cs typeface="Arial"/>
              </a:rPr>
              <a:t>Saeeda Rafique</a:t>
            </a:r>
          </a:p>
          <a:p>
            <a:pPr algn="r" rtl="0"/>
            <a:r>
              <a:rPr lang="es" sz="2400" b="1" i="0" u="none" strike="noStrike" dirty="0">
                <a:solidFill>
                  <a:srgbClr val="FFFFFF"/>
                </a:solidFill>
                <a:latin typeface="Arial"/>
                <a:cs typeface="Arial"/>
              </a:rPr>
              <a:t>Ingeniera de control de recursos de agua</a:t>
            </a:r>
          </a:p>
          <a:p>
            <a:pPr algn="r" rtl="0"/>
            <a:r>
              <a:rPr lang="es" sz="2400" b="1" i="0" u="none" strike="noStrike" dirty="0">
                <a:solidFill>
                  <a:srgbClr val="FFFFFF"/>
                </a:solidFill>
                <a:latin typeface="Arial"/>
                <a:cs typeface="Arial"/>
              </a:rPr>
              <a:t>División de Agua Potable, SAFER</a:t>
            </a:r>
            <a:endParaRPr kumimoji="0" lang="en-US" sz="2400" b="1" i="0" u="none" strike="noStrike" kern="1200" cap="none" spc="0" normalizeH="0" baseline="0" noProof="0" dirty="0">
              <a:ln>
                <a:noFill/>
              </a:ln>
              <a:solidFill>
                <a:schemeClr val="bg1"/>
              </a:solidFill>
              <a:effectLst/>
              <a:highlight>
                <a:srgbClr val="FFFF00"/>
              </a:highlight>
              <a:uLnTx/>
              <a:uFillTx/>
              <a:latin typeface="Arial"/>
              <a:ea typeface="+mj-ea"/>
              <a:cs typeface="Arial"/>
            </a:endParaRPr>
          </a:p>
        </p:txBody>
      </p:sp>
      <p:sp>
        <p:nvSpPr>
          <p:cNvPr id="4" name="Slide Number Placeholder 2">
            <a:extLst>
              <a:ext uri="{FF2B5EF4-FFF2-40B4-BE49-F238E27FC236}">
                <a16:creationId xmlns:a16="http://schemas.microsoft.com/office/drawing/2014/main" id="{B5FDE158-8736-CEB5-6315-3AA6F8E70828}"/>
              </a:ext>
              <a:ext uri="{C183D7F6-B498-43B3-948B-1728B52AA6E4}">
                <adec:decorative xmlns:adec="http://schemas.microsoft.com/office/drawing/2017/decorative" val="1"/>
              </a:ext>
            </a:extLst>
          </p:cNvPr>
          <p:cNvSpPr>
            <a:spLocks noGrp="1"/>
          </p:cNvSpPr>
          <p:nvPr>
            <p:ph type="sldNum" sz="quarter" idx="12"/>
          </p:nvPr>
        </p:nvSpPr>
        <p:spPr>
          <a:xfrm>
            <a:off x="-495301" y="5614"/>
            <a:ext cx="1013267" cy="689307"/>
          </a:xfrm>
        </p:spPr>
        <p:txBody>
          <a:bodyPr>
            <a:noAutofit/>
          </a:bodyPr>
          <a:lstStyle/>
          <a:p>
            <a:pPr rtl="0"/>
            <a:r>
              <a:rPr lang="es" sz="1800" b="0" i="0" u="none" strike="noStrike">
                <a:solidFill>
                  <a:srgbClr val="FFFFFF"/>
                </a:solidFill>
                <a:latin typeface="Arial"/>
                <a:cs typeface="Arial"/>
              </a:rPr>
              <a:t>6</a:t>
            </a:r>
            <a:endParaRPr lang="en-US" sz="1800">
              <a:solidFill>
                <a:schemeClr val="bg1"/>
              </a:solidFill>
              <a:latin typeface="Arial" panose="020B0604020202020204" pitchFamily="34" charset="0"/>
              <a:cs typeface="Arial" panose="020B0604020202020204" pitchFamily="34" charset="0"/>
            </a:endParaRPr>
          </a:p>
        </p:txBody>
      </p:sp>
      <p:sp>
        <p:nvSpPr>
          <p:cNvPr id="5" name="Text Placeholder 3">
            <a:extLst>
              <a:ext uri="{FF2B5EF4-FFF2-40B4-BE49-F238E27FC236}">
                <a16:creationId xmlns:a16="http://schemas.microsoft.com/office/drawing/2014/main" id="{35747352-D786-BAF4-69A5-6D60DD7F06B7}"/>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1693932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85A66E7-F0DC-47A7-9E51-A2BDA4B7A9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2" y="-320395"/>
            <a:ext cx="12192000" cy="6858000"/>
          </a:xfrm>
          <a:prstGeom prst="rect">
            <a:avLst/>
          </a:prstGeom>
        </p:spPr>
      </p:pic>
      <p:sp>
        <p:nvSpPr>
          <p:cNvPr id="2" name="Title 1">
            <a:extLst>
              <a:ext uri="{FF2B5EF4-FFF2-40B4-BE49-F238E27FC236}">
                <a16:creationId xmlns:a16="http://schemas.microsoft.com/office/drawing/2014/main" id="{0D01DB06-3D54-4022-BBAF-ED27FC1876D0}"/>
              </a:ext>
            </a:extLst>
          </p:cNvPr>
          <p:cNvSpPr>
            <a:spLocks noGrp="1"/>
          </p:cNvSpPr>
          <p:nvPr>
            <p:ph type="title"/>
          </p:nvPr>
        </p:nvSpPr>
        <p:spPr>
          <a:xfrm>
            <a:off x="-7931" y="22813"/>
            <a:ext cx="12174629" cy="867403"/>
          </a:xfrm>
        </p:spPr>
        <p:txBody>
          <a:bodyPr>
            <a:noAutofit/>
          </a:bodyPr>
          <a:lstStyle/>
          <a:p>
            <a:pPr algn="ctr" rtl="0"/>
            <a:r>
              <a:rPr lang="es" sz="3600" b="1" i="0" u="none" strike="noStrike">
                <a:solidFill>
                  <a:srgbClr val="002060"/>
                </a:solidFill>
                <a:latin typeface="Arial"/>
                <a:cs typeface="Arial"/>
              </a:rPr>
              <a:t>Infraestructura: Allensworth</a:t>
            </a:r>
          </a:p>
        </p:txBody>
      </p:sp>
      <p:sp>
        <p:nvSpPr>
          <p:cNvPr id="3" name="Content Placeholder 2">
            <a:extLst>
              <a:ext uri="{FF2B5EF4-FFF2-40B4-BE49-F238E27FC236}">
                <a16:creationId xmlns:a16="http://schemas.microsoft.com/office/drawing/2014/main" id="{0A18EE7C-6F30-4626-BCA9-1A2EDDB54812}"/>
              </a:ext>
            </a:extLst>
          </p:cNvPr>
          <p:cNvSpPr>
            <a:spLocks noGrp="1"/>
          </p:cNvSpPr>
          <p:nvPr>
            <p:ph idx="1"/>
          </p:nvPr>
        </p:nvSpPr>
        <p:spPr>
          <a:xfrm>
            <a:off x="371857" y="836386"/>
            <a:ext cx="11397681" cy="2508250"/>
          </a:xfrm>
        </p:spPr>
        <p:txBody>
          <a:bodyPr>
            <a:noAutofit/>
          </a:bodyPr>
          <a:lstStyle/>
          <a:p>
            <a:pPr rtl="0">
              <a:spcBef>
                <a:spcPct val="0"/>
              </a:spcBef>
              <a:spcAft>
                <a:spcPts val="1200"/>
              </a:spcAft>
            </a:pPr>
            <a:r>
              <a:rPr lang="es" sz="2800" b="0" i="0" u="none" strike="noStrike" dirty="0">
                <a:latin typeface="Arial"/>
                <a:cs typeface="Arial"/>
              </a:rPr>
              <a:t>Fuente: Pozo-01 (Este) y Pozo-02 (Oeste)</a:t>
            </a:r>
          </a:p>
          <a:p>
            <a:pPr rtl="0">
              <a:spcBef>
                <a:spcPct val="0"/>
              </a:spcBef>
              <a:spcAft>
                <a:spcPts val="1200"/>
              </a:spcAft>
            </a:pPr>
            <a:r>
              <a:rPr lang="es" sz="2800" b="0" i="0" u="none" strike="noStrike" dirty="0">
                <a:latin typeface="Arial"/>
                <a:cs typeface="Arial"/>
              </a:rPr>
              <a:t>Infraestructura antigua</a:t>
            </a:r>
          </a:p>
          <a:p>
            <a:pPr rtl="0">
              <a:spcBef>
                <a:spcPct val="0"/>
              </a:spcBef>
              <a:spcAft>
                <a:spcPts val="1200"/>
              </a:spcAft>
            </a:pPr>
            <a:r>
              <a:rPr lang="es" sz="2800" b="0" i="0" u="none" strike="noStrike" dirty="0">
                <a:latin typeface="Arial"/>
                <a:cs typeface="Arial"/>
              </a:rPr>
              <a:t>Sin fuente de alimentación de reserva</a:t>
            </a:r>
          </a:p>
          <a:p>
            <a:pPr rtl="0">
              <a:spcBef>
                <a:spcPct val="0"/>
              </a:spcBef>
              <a:spcAft>
                <a:spcPts val="1200"/>
              </a:spcAft>
            </a:pPr>
            <a:r>
              <a:rPr lang="es" sz="2800" b="0" i="0" u="none" strike="noStrike" dirty="0">
                <a:latin typeface="Arial"/>
                <a:cs typeface="Arial"/>
              </a:rPr>
              <a:t>No se ha establecido</a:t>
            </a:r>
            <a:r>
              <a:rPr lang="es" sz="2800" b="0" i="0" u="none" strike="noStrike" baseline="0" dirty="0">
                <a:latin typeface="ArialMT"/>
              </a:rPr>
              <a:t> una zona de control de 50 pies alrededor de cada boca del pozo</a:t>
            </a:r>
            <a:endParaRPr lang="en-US" dirty="0">
              <a:latin typeface="Arial" panose="020B0604020202020204" pitchFamily="34" charset="0"/>
              <a:cs typeface="Arial" panose="020B0604020202020204" pitchFamily="34" charset="0"/>
            </a:endParaRPr>
          </a:p>
          <a:p>
            <a:pPr>
              <a:spcBef>
                <a:spcPct val="0"/>
              </a:spcBef>
              <a:spcAft>
                <a:spcPts val="1200"/>
              </a:spcAft>
            </a:pPr>
            <a:endParaRPr lang="en-US"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9843F20-2057-CD8A-331D-587C7D83E5D1}"/>
              </a:ext>
            </a:extLst>
          </p:cNvPr>
          <p:cNvGrpSpPr/>
          <p:nvPr/>
        </p:nvGrpSpPr>
        <p:grpSpPr>
          <a:xfrm>
            <a:off x="-78406" y="3331743"/>
            <a:ext cx="12354603" cy="2601452"/>
            <a:chOff x="-78406" y="3331743"/>
            <a:chExt cx="12354603" cy="2601452"/>
          </a:xfrm>
        </p:grpSpPr>
        <p:grpSp>
          <p:nvGrpSpPr>
            <p:cNvPr id="16" name="Group 15">
              <a:extLst>
                <a:ext uri="{FF2B5EF4-FFF2-40B4-BE49-F238E27FC236}">
                  <a16:creationId xmlns:a16="http://schemas.microsoft.com/office/drawing/2014/main" id="{AA87B525-8BFB-4F1B-AB7D-9F2659AD79F5}"/>
                </a:ext>
              </a:extLst>
            </p:cNvPr>
            <p:cNvGrpSpPr/>
            <p:nvPr/>
          </p:nvGrpSpPr>
          <p:grpSpPr>
            <a:xfrm>
              <a:off x="10512209" y="4193755"/>
              <a:ext cx="1396494" cy="1219174"/>
              <a:chOff x="8302370" y="3799998"/>
              <a:chExt cx="2085840" cy="1864544"/>
            </a:xfrm>
          </p:grpSpPr>
          <p:pic>
            <p:nvPicPr>
              <p:cNvPr id="26" name="Graphic 25" descr="Suburban scene">
                <a:extLst>
                  <a:ext uri="{FF2B5EF4-FFF2-40B4-BE49-F238E27FC236}">
                    <a16:creationId xmlns:a16="http://schemas.microsoft.com/office/drawing/2014/main" id="{3847921D-F68A-48E9-B9CD-2A77F5F63D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8108" y="3799998"/>
                <a:ext cx="1015672" cy="1015672"/>
              </a:xfrm>
              <a:prstGeom prst="rect">
                <a:avLst/>
              </a:prstGeom>
            </p:spPr>
          </p:pic>
          <p:pic>
            <p:nvPicPr>
              <p:cNvPr id="27" name="Graphic 26" descr="Suburban scene">
                <a:extLst>
                  <a:ext uri="{FF2B5EF4-FFF2-40B4-BE49-F238E27FC236}">
                    <a16:creationId xmlns:a16="http://schemas.microsoft.com/office/drawing/2014/main" id="{C6D7659E-21B2-4E13-8640-5B856BA47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2370" y="4648870"/>
                <a:ext cx="1015672" cy="1015672"/>
              </a:xfrm>
              <a:prstGeom prst="rect">
                <a:avLst/>
              </a:prstGeom>
            </p:spPr>
          </p:pic>
          <p:pic>
            <p:nvPicPr>
              <p:cNvPr id="28" name="Graphic 27" descr="Suburban scene">
                <a:extLst>
                  <a:ext uri="{FF2B5EF4-FFF2-40B4-BE49-F238E27FC236}">
                    <a16:creationId xmlns:a16="http://schemas.microsoft.com/office/drawing/2014/main" id="{AC88CEAE-A0A7-44C0-A8E5-6B624AA577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2538" y="4648869"/>
                <a:ext cx="1015672" cy="1015672"/>
              </a:xfrm>
              <a:prstGeom prst="rect">
                <a:avLst/>
              </a:prstGeom>
            </p:spPr>
          </p:pic>
        </p:grpSp>
        <p:sp>
          <p:nvSpPr>
            <p:cNvPr id="17" name="Teardrop 16">
              <a:extLst>
                <a:ext uri="{FF2B5EF4-FFF2-40B4-BE49-F238E27FC236}">
                  <a16:creationId xmlns:a16="http://schemas.microsoft.com/office/drawing/2014/main" id="{025ACF00-9B9B-462D-A1C5-273E87857696}"/>
                </a:ext>
              </a:extLst>
            </p:cNvPr>
            <p:cNvSpPr/>
            <p:nvPr/>
          </p:nvSpPr>
          <p:spPr>
            <a:xfrm>
              <a:off x="2272796" y="4742180"/>
              <a:ext cx="544562" cy="376479"/>
            </a:xfrm>
            <a:prstGeom prst="teardrop">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Box 21">
              <a:extLst>
                <a:ext uri="{FF2B5EF4-FFF2-40B4-BE49-F238E27FC236}">
                  <a16:creationId xmlns:a16="http://schemas.microsoft.com/office/drawing/2014/main" id="{EB27B4AB-34A7-4EAD-9369-7E232959F616}"/>
                </a:ext>
              </a:extLst>
            </p:cNvPr>
            <p:cNvSpPr txBox="1"/>
            <p:nvPr/>
          </p:nvSpPr>
          <p:spPr>
            <a:xfrm>
              <a:off x="191146" y="3331743"/>
              <a:ext cx="1202972" cy="400110"/>
            </a:xfrm>
            <a:prstGeom prst="rect">
              <a:avLst/>
            </a:prstGeom>
            <a:noFill/>
          </p:spPr>
          <p:txBody>
            <a:bodyPr wrap="square" rtlCol="0">
              <a:noAutofit/>
            </a:bodyPr>
            <a:lstStyle/>
            <a:p>
              <a:pPr algn="ctr" rtl="0"/>
              <a:r>
                <a:rPr lang="es" sz="2000" b="0" i="0" u="none" strike="noStrike">
                  <a:latin typeface="Arial"/>
                  <a:cs typeface="Arial"/>
                </a:rPr>
                <a:t>Pozo-02</a:t>
              </a:r>
            </a:p>
          </p:txBody>
        </p:sp>
        <p:sp>
          <p:nvSpPr>
            <p:cNvPr id="12" name="TextBox 11">
              <a:extLst>
                <a:ext uri="{FF2B5EF4-FFF2-40B4-BE49-F238E27FC236}">
                  <a16:creationId xmlns:a16="http://schemas.microsoft.com/office/drawing/2014/main" id="{D1A5AEBC-987B-42D3-A2B6-2449F1B217EA}"/>
                </a:ext>
              </a:extLst>
            </p:cNvPr>
            <p:cNvSpPr txBox="1"/>
            <p:nvPr/>
          </p:nvSpPr>
          <p:spPr>
            <a:xfrm>
              <a:off x="1862474" y="3911608"/>
              <a:ext cx="1571258" cy="400110"/>
            </a:xfrm>
            <a:prstGeom prst="rect">
              <a:avLst/>
            </a:prstGeom>
            <a:noFill/>
          </p:spPr>
          <p:txBody>
            <a:bodyPr wrap="square" rtlCol="0">
              <a:noAutofit/>
            </a:bodyPr>
            <a:lstStyle/>
            <a:p>
              <a:pPr rtl="0"/>
              <a:r>
                <a:rPr lang="es" sz="2000" b="0" i="0" u="none" strike="noStrike">
                  <a:latin typeface="Arial"/>
                  <a:cs typeface="Arial"/>
                </a:rPr>
                <a:t>Cloración</a:t>
              </a:r>
            </a:p>
          </p:txBody>
        </p:sp>
        <p:sp>
          <p:nvSpPr>
            <p:cNvPr id="13" name="TextBox 12">
              <a:extLst>
                <a:ext uri="{FF2B5EF4-FFF2-40B4-BE49-F238E27FC236}">
                  <a16:creationId xmlns:a16="http://schemas.microsoft.com/office/drawing/2014/main" id="{43D8C781-02CE-B5AF-C913-B1C2A0333D6C}"/>
                </a:ext>
              </a:extLst>
            </p:cNvPr>
            <p:cNvSpPr txBox="1"/>
            <p:nvPr/>
          </p:nvSpPr>
          <p:spPr>
            <a:xfrm>
              <a:off x="5568163" y="3918151"/>
              <a:ext cx="2011287" cy="400110"/>
            </a:xfrm>
            <a:prstGeom prst="rect">
              <a:avLst/>
            </a:prstGeom>
            <a:noFill/>
          </p:spPr>
          <p:txBody>
            <a:bodyPr wrap="square" rtlCol="0">
              <a:noAutofit/>
            </a:bodyPr>
            <a:lstStyle/>
            <a:p>
              <a:pPr algn="ctr" rtl="0"/>
              <a:r>
                <a:rPr lang="es" sz="2000" b="0" i="0" u="none" strike="noStrike" dirty="0">
                  <a:latin typeface="Arial"/>
                  <a:cs typeface="Arial"/>
                </a:rPr>
                <a:t>Tanque de presión</a:t>
              </a:r>
            </a:p>
          </p:txBody>
        </p:sp>
        <p:sp>
          <p:nvSpPr>
            <p:cNvPr id="14" name="TextBox 13">
              <a:extLst>
                <a:ext uri="{FF2B5EF4-FFF2-40B4-BE49-F238E27FC236}">
                  <a16:creationId xmlns:a16="http://schemas.microsoft.com/office/drawing/2014/main" id="{24A56752-D028-8B4E-EF20-A313DAC82F1F}"/>
                </a:ext>
              </a:extLst>
            </p:cNvPr>
            <p:cNvSpPr txBox="1"/>
            <p:nvPr/>
          </p:nvSpPr>
          <p:spPr>
            <a:xfrm>
              <a:off x="7683993" y="3879084"/>
              <a:ext cx="2352542" cy="395956"/>
            </a:xfrm>
            <a:prstGeom prst="rect">
              <a:avLst/>
            </a:prstGeom>
            <a:noFill/>
          </p:spPr>
          <p:txBody>
            <a:bodyPr wrap="square" rtlCol="0">
              <a:noAutofit/>
            </a:bodyPr>
            <a:lstStyle/>
            <a:p>
              <a:pPr algn="ctr" rtl="0"/>
              <a:r>
                <a:rPr lang="es" sz="2000" b="0" i="0" u="none" strike="noStrike" dirty="0">
                  <a:latin typeface="Arial"/>
                  <a:cs typeface="Arial"/>
                </a:rPr>
                <a:t>Línea de distribución</a:t>
              </a:r>
            </a:p>
          </p:txBody>
        </p:sp>
        <p:sp>
          <p:nvSpPr>
            <p:cNvPr id="15" name="TextBox 14">
              <a:extLst>
                <a:ext uri="{FF2B5EF4-FFF2-40B4-BE49-F238E27FC236}">
                  <a16:creationId xmlns:a16="http://schemas.microsoft.com/office/drawing/2014/main" id="{9EEFD843-5CD9-5B29-7C21-B3E186875F24}"/>
                </a:ext>
              </a:extLst>
            </p:cNvPr>
            <p:cNvSpPr txBox="1"/>
            <p:nvPr/>
          </p:nvSpPr>
          <p:spPr>
            <a:xfrm>
              <a:off x="-78406" y="4781397"/>
              <a:ext cx="1754683" cy="400110"/>
            </a:xfrm>
            <a:prstGeom prst="rect">
              <a:avLst/>
            </a:prstGeom>
            <a:noFill/>
          </p:spPr>
          <p:txBody>
            <a:bodyPr wrap="square" rtlCol="0">
              <a:noAutofit/>
            </a:bodyPr>
            <a:lstStyle/>
            <a:p>
              <a:pPr algn="ctr" rtl="0"/>
              <a:r>
                <a:rPr lang="es" sz="2000" b="0" i="0" u="none" strike="noStrike">
                  <a:latin typeface="Arial"/>
                  <a:cs typeface="Arial"/>
                </a:rPr>
                <a:t>Pozo-01</a:t>
              </a:r>
            </a:p>
          </p:txBody>
        </p:sp>
        <p:cxnSp>
          <p:nvCxnSpPr>
            <p:cNvPr id="18" name="Straight Arrow Connector 17">
              <a:extLst>
                <a:ext uri="{FF2B5EF4-FFF2-40B4-BE49-F238E27FC236}">
                  <a16:creationId xmlns:a16="http://schemas.microsoft.com/office/drawing/2014/main" id="{B1197761-D034-2488-70A8-5F60A29D44EB}"/>
                </a:ext>
              </a:extLst>
            </p:cNvPr>
            <p:cNvCxnSpPr/>
            <p:nvPr/>
          </p:nvCxnSpPr>
          <p:spPr>
            <a:xfrm>
              <a:off x="3257550" y="4995228"/>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Cylinder 22">
              <a:extLst>
                <a:ext uri="{FF2B5EF4-FFF2-40B4-BE49-F238E27FC236}">
                  <a16:creationId xmlns:a16="http://schemas.microsoft.com/office/drawing/2014/main" id="{A291C8D0-6DE6-D047-BED2-C425A1FE0C54}"/>
                </a:ext>
              </a:extLst>
            </p:cNvPr>
            <p:cNvSpPr/>
            <p:nvPr/>
          </p:nvSpPr>
          <p:spPr>
            <a:xfrm>
              <a:off x="6347098" y="4746820"/>
              <a:ext cx="366132" cy="488972"/>
            </a:xfrm>
            <a:prstGeom prst="can">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4" name="Cylinder 23">
              <a:extLst>
                <a:ext uri="{FF2B5EF4-FFF2-40B4-BE49-F238E27FC236}">
                  <a16:creationId xmlns:a16="http://schemas.microsoft.com/office/drawing/2014/main" id="{FD5161DD-D1B5-9F8B-B2D1-9CF530E841DC}"/>
                </a:ext>
              </a:extLst>
            </p:cNvPr>
            <p:cNvSpPr/>
            <p:nvPr/>
          </p:nvSpPr>
          <p:spPr>
            <a:xfrm>
              <a:off x="4193632" y="4718488"/>
              <a:ext cx="641155" cy="545636"/>
            </a:xfrm>
            <a:prstGeom prst="ca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TextBox 28">
              <a:extLst>
                <a:ext uri="{FF2B5EF4-FFF2-40B4-BE49-F238E27FC236}">
                  <a16:creationId xmlns:a16="http://schemas.microsoft.com/office/drawing/2014/main" id="{71103D1B-14D6-BA4D-7416-466EB0F23CD2}"/>
                </a:ext>
              </a:extLst>
            </p:cNvPr>
            <p:cNvSpPr txBox="1"/>
            <p:nvPr/>
          </p:nvSpPr>
          <p:spPr>
            <a:xfrm>
              <a:off x="3636805" y="3911608"/>
              <a:ext cx="2115830" cy="400110"/>
            </a:xfrm>
            <a:prstGeom prst="rect">
              <a:avLst/>
            </a:prstGeom>
            <a:noFill/>
          </p:spPr>
          <p:txBody>
            <a:bodyPr wrap="square" rtlCol="0">
              <a:noAutofit/>
            </a:bodyPr>
            <a:lstStyle/>
            <a:p>
              <a:pPr algn="ctr" rtl="0"/>
              <a:r>
                <a:rPr lang="es" sz="2000" b="0" i="0" u="none" strike="noStrike" dirty="0">
                  <a:latin typeface="Arial"/>
                  <a:cs typeface="Arial"/>
                </a:rPr>
                <a:t>Tanque de almacenamiento</a:t>
              </a:r>
            </a:p>
          </p:txBody>
        </p:sp>
        <p:cxnSp>
          <p:nvCxnSpPr>
            <p:cNvPr id="30" name="Straight Arrow Connector 29">
              <a:extLst>
                <a:ext uri="{FF2B5EF4-FFF2-40B4-BE49-F238E27FC236}">
                  <a16:creationId xmlns:a16="http://schemas.microsoft.com/office/drawing/2014/main" id="{E8936C13-195B-C7D0-0F88-3A28BB024A70}"/>
                </a:ext>
              </a:extLst>
            </p:cNvPr>
            <p:cNvCxnSpPr/>
            <p:nvPr/>
          </p:nvCxnSpPr>
          <p:spPr>
            <a:xfrm flipV="1">
              <a:off x="1162392" y="5127204"/>
              <a:ext cx="844828" cy="337638"/>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EAC5B7A-D11E-B766-1CB8-63CA5549B701}"/>
                </a:ext>
              </a:extLst>
            </p:cNvPr>
            <p:cNvCxnSpPr/>
            <p:nvPr/>
          </p:nvCxnSpPr>
          <p:spPr>
            <a:xfrm>
              <a:off x="7199850" y="4929869"/>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17FC5C-05E6-29B9-8416-7C043A21FB3D}"/>
                </a:ext>
              </a:extLst>
            </p:cNvPr>
            <p:cNvCxnSpPr/>
            <p:nvPr/>
          </p:nvCxnSpPr>
          <p:spPr>
            <a:xfrm>
              <a:off x="5238750" y="4975167"/>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084717-A2A8-AC96-C9B5-B268FFD6B993}"/>
                </a:ext>
              </a:extLst>
            </p:cNvPr>
            <p:cNvCxnSpPr/>
            <p:nvPr/>
          </p:nvCxnSpPr>
          <p:spPr>
            <a:xfrm>
              <a:off x="9811215" y="4926486"/>
              <a:ext cx="513885" cy="0"/>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Cylinder 35">
              <a:extLst>
                <a:ext uri="{FF2B5EF4-FFF2-40B4-BE49-F238E27FC236}">
                  <a16:creationId xmlns:a16="http://schemas.microsoft.com/office/drawing/2014/main" id="{D43F5CEF-678D-4B33-04E7-BC861E9292FA}"/>
                </a:ext>
              </a:extLst>
            </p:cNvPr>
            <p:cNvSpPr/>
            <p:nvPr/>
          </p:nvSpPr>
          <p:spPr>
            <a:xfrm rot="3918238">
              <a:off x="8800346" y="4185240"/>
              <a:ext cx="138127" cy="1407074"/>
            </a:xfrm>
            <a:prstGeom prst="can">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8" name="TextBox 37">
              <a:extLst>
                <a:ext uri="{FF2B5EF4-FFF2-40B4-BE49-F238E27FC236}">
                  <a16:creationId xmlns:a16="http://schemas.microsoft.com/office/drawing/2014/main" id="{8E3ABDAC-5C19-9A98-5553-317025057B40}"/>
                </a:ext>
              </a:extLst>
            </p:cNvPr>
            <p:cNvSpPr txBox="1"/>
            <p:nvPr/>
          </p:nvSpPr>
          <p:spPr>
            <a:xfrm>
              <a:off x="10264910" y="3861540"/>
              <a:ext cx="2011287" cy="400110"/>
            </a:xfrm>
            <a:prstGeom prst="rect">
              <a:avLst/>
            </a:prstGeom>
            <a:noFill/>
          </p:spPr>
          <p:txBody>
            <a:bodyPr wrap="square" rtlCol="0">
              <a:noAutofit/>
            </a:bodyPr>
            <a:lstStyle/>
            <a:p>
              <a:pPr algn="ctr" rtl="0"/>
              <a:r>
                <a:rPr lang="es" sz="2000" b="0" i="0" u="none" strike="noStrike">
                  <a:latin typeface="Arial"/>
                  <a:cs typeface="Arial"/>
                </a:rPr>
                <a:t>Clientes</a:t>
              </a:r>
            </a:p>
          </p:txBody>
        </p:sp>
        <p:sp>
          <p:nvSpPr>
            <p:cNvPr id="46" name="Rectangle 45">
              <a:extLst>
                <a:ext uri="{FF2B5EF4-FFF2-40B4-BE49-F238E27FC236}">
                  <a16:creationId xmlns:a16="http://schemas.microsoft.com/office/drawing/2014/main" id="{F1BAE003-1A11-38D6-73E1-AA3E3D889355}"/>
                </a:ext>
              </a:extLst>
            </p:cNvPr>
            <p:cNvSpPr/>
            <p:nvPr/>
          </p:nvSpPr>
          <p:spPr>
            <a:xfrm>
              <a:off x="492942" y="5352971"/>
              <a:ext cx="586478" cy="580224"/>
            </a:xfrm>
            <a:prstGeom prst="rect">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9" name="Straight Arrow Connector 48">
              <a:extLst>
                <a:ext uri="{FF2B5EF4-FFF2-40B4-BE49-F238E27FC236}">
                  <a16:creationId xmlns:a16="http://schemas.microsoft.com/office/drawing/2014/main" id="{E8679344-8E79-1307-D0B4-A0B56B9D6117}"/>
                </a:ext>
              </a:extLst>
            </p:cNvPr>
            <p:cNvCxnSpPr/>
            <p:nvPr/>
          </p:nvCxnSpPr>
          <p:spPr>
            <a:xfrm>
              <a:off x="1216401" y="4290163"/>
              <a:ext cx="790819" cy="452017"/>
            </a:xfrm>
            <a:prstGeom prst="straightConnector1">
              <a:avLst/>
            </a:prstGeom>
            <a:ln w="44450">
              <a:solidFill>
                <a:schemeClr val="bg2">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7BD693D-4919-5502-437F-9F64B19670A1}"/>
                </a:ext>
              </a:extLst>
            </p:cNvPr>
            <p:cNvSpPr/>
            <p:nvPr/>
          </p:nvSpPr>
          <p:spPr>
            <a:xfrm>
              <a:off x="483098" y="3875031"/>
              <a:ext cx="586478" cy="580224"/>
            </a:xfrm>
            <a:prstGeom prst="rect">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7" name="Slide Number Placeholder 2">
            <a:extLst>
              <a:ext uri="{FF2B5EF4-FFF2-40B4-BE49-F238E27FC236}">
                <a16:creationId xmlns:a16="http://schemas.microsoft.com/office/drawing/2014/main" id="{84E4F830-0086-5600-A227-4D4E19D0632E}"/>
              </a:ext>
              <a:ext uri="{C183D7F6-B498-43B3-948B-1728B52AA6E4}">
                <adec:decorative xmlns:adec="http://schemas.microsoft.com/office/drawing/2017/decorative" val="1"/>
              </a:ext>
            </a:extLst>
          </p:cNvPr>
          <p:cNvSpPr>
            <a:spLocks noGrp="1"/>
          </p:cNvSpPr>
          <p:nvPr>
            <p:ph type="sldNum" sz="quarter" idx="12"/>
          </p:nvPr>
        </p:nvSpPr>
        <p:spPr>
          <a:xfrm>
            <a:off x="-481332" y="-310274"/>
            <a:ext cx="1013267" cy="689307"/>
          </a:xfrm>
        </p:spPr>
        <p:txBody>
          <a:bodyPr>
            <a:noAutofit/>
          </a:bodyPr>
          <a:lstStyle/>
          <a:p>
            <a:pPr rtl="0"/>
            <a:r>
              <a:rPr lang="es" sz="1800" b="0" i="0" u="none" strike="noStrike">
                <a:solidFill>
                  <a:srgbClr val="808080"/>
                </a:solidFill>
                <a:latin typeface="Arial"/>
                <a:cs typeface="Arial"/>
              </a:rPr>
              <a:t>7</a:t>
            </a:r>
            <a:endParaRPr lang="en-US" sz="1800">
              <a:solidFill>
                <a:schemeClr val="bg1">
                  <a:lumMod val="50000"/>
                </a:schemeClr>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8B25E4A0-4DD8-171C-46D5-AE346AD1E09A}"/>
              </a:ext>
              <a:ext uri="{C183D7F6-B498-43B3-948B-1728B52AA6E4}">
                <adec:decorative xmlns:adec="http://schemas.microsoft.com/office/drawing/2017/decorative" val="1"/>
              </a:ext>
            </a:extLst>
          </p:cNvPr>
          <p:cNvSpPr txBox="1"/>
          <p:nvPr/>
        </p:nvSpPr>
        <p:spPr>
          <a:xfrm>
            <a:off x="-7931" y="6159168"/>
            <a:ext cx="12199931"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28817588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D5E03-3B00-49CC-ABDE-FD80B21855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6" name="Content Placeholder 5">
            <a:extLst>
              <a:ext uri="{FF2B5EF4-FFF2-40B4-BE49-F238E27FC236}">
                <a16:creationId xmlns:a16="http://schemas.microsoft.com/office/drawing/2014/main" id="{F733DD30-78D9-46E7-8817-B7010A0426F9}"/>
              </a:ext>
            </a:extLst>
          </p:cNvPr>
          <p:cNvGraphicFramePr>
            <a:graphicFrameLocks noGrp="1"/>
          </p:cNvGraphicFramePr>
          <p:nvPr>
            <p:ph idx="1"/>
            <p:extLst>
              <p:ext uri="{D42A27DB-BD31-4B8C-83A1-F6EECF244321}">
                <p14:modId xmlns:p14="http://schemas.microsoft.com/office/powerpoint/2010/main" val="2144580942"/>
              </p:ext>
            </p:extLst>
          </p:nvPr>
        </p:nvGraphicFramePr>
        <p:xfrm>
          <a:off x="191429" y="1364117"/>
          <a:ext cx="11809141" cy="4060694"/>
        </p:xfrm>
        <a:graphic>
          <a:graphicData uri="http://schemas.openxmlformats.org/drawingml/2006/table">
            <a:tbl>
              <a:tblPr firstRow="1">
                <a:tableStyleId>{5C22544A-7EE6-4342-B048-85BDC9FD1C3A}</a:tableStyleId>
              </a:tblPr>
              <a:tblGrid>
                <a:gridCol w="3757961">
                  <a:extLst>
                    <a:ext uri="{9D8B030D-6E8A-4147-A177-3AD203B41FA5}">
                      <a16:colId xmlns:a16="http://schemas.microsoft.com/office/drawing/2014/main" val="239613754"/>
                    </a:ext>
                  </a:extLst>
                </a:gridCol>
                <a:gridCol w="4070195">
                  <a:extLst>
                    <a:ext uri="{9D8B030D-6E8A-4147-A177-3AD203B41FA5}">
                      <a16:colId xmlns:a16="http://schemas.microsoft.com/office/drawing/2014/main" val="2637644549"/>
                    </a:ext>
                  </a:extLst>
                </a:gridCol>
                <a:gridCol w="3980985">
                  <a:extLst>
                    <a:ext uri="{9D8B030D-6E8A-4147-A177-3AD203B41FA5}">
                      <a16:colId xmlns:a16="http://schemas.microsoft.com/office/drawing/2014/main" val="681875677"/>
                    </a:ext>
                  </a:extLst>
                </a:gridCol>
              </a:tblGrid>
              <a:tr h="691157">
                <a:tc>
                  <a:txBody>
                    <a:bodyPr/>
                    <a:lstStyle/>
                    <a:p>
                      <a:pPr algn="ctr" rtl="0" fontAlgn="ctr"/>
                      <a:r>
                        <a:rPr lang="es" sz="2400" b="1" i="0" u="none" strike="noStrike">
                          <a:latin typeface="Arial"/>
                        </a:rPr>
                        <a:t>Equipos</a:t>
                      </a:r>
                      <a:endParaRPr lang="en-US" sz="2400" b="1"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 sz="2400" b="1" i="0" u="none" strike="noStrike">
                          <a:latin typeface="Arial"/>
                        </a:rPr>
                        <a:t>*Vida útil típica de los equipos</a:t>
                      </a:r>
                      <a:endParaRPr lang="en-US" sz="2400" b="1"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 sz="2400" b="1" i="0" u="none" strike="noStrike">
                          <a:latin typeface="Calibri"/>
                        </a:rPr>
                        <a:t>Antigüedad de los equipos</a:t>
                      </a:r>
                      <a:endParaRPr lang="en-US" sz="24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6724661"/>
                  </a:ext>
                </a:extLst>
              </a:tr>
              <a:tr h="590491">
                <a:tc>
                  <a:txBody>
                    <a:bodyPr/>
                    <a:lstStyle/>
                    <a:p>
                      <a:pPr algn="l" rtl="0" fontAlgn="b"/>
                      <a:r>
                        <a:rPr lang="es" sz="2400" b="0" i="0" u="none" strike="noStrike" dirty="0">
                          <a:latin typeface="Arial"/>
                        </a:rPr>
                        <a:t>Pozos</a:t>
                      </a:r>
                      <a:endParaRPr lang="en-US" sz="2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 sz="2400" b="0" i="0" u="none" strike="noStrike" dirty="0">
                          <a:latin typeface="Arial"/>
                        </a:rPr>
                        <a:t>35 - 45 años</a:t>
                      </a:r>
                      <a:endParaRPr lang="en-US" sz="2400" b="0" i="0" u="none" strike="noStrike" dirty="0">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 sz="2400" b="0" i="0" u="none" strike="noStrike" dirty="0">
                          <a:solidFill>
                            <a:srgbClr val="000000"/>
                          </a:solidFill>
                          <a:latin typeface="Arial"/>
                        </a:rPr>
                        <a:t>40 años (Pozo 01)</a:t>
                      </a:r>
                    </a:p>
                    <a:p>
                      <a:pPr algn="ctr" rtl="0" fontAlgn="b"/>
                      <a:r>
                        <a:rPr lang="es" sz="2400" b="0" i="0" u="none" strike="noStrike">
                          <a:solidFill>
                            <a:srgbClr val="000000"/>
                          </a:solidFill>
                          <a:latin typeface="Arial"/>
                        </a:rPr>
                        <a:t>25 </a:t>
                      </a:r>
                      <a:r>
                        <a:rPr lang="es" sz="2400" b="0" i="0" u="none" strike="noStrike" dirty="0">
                          <a:solidFill>
                            <a:srgbClr val="000000"/>
                          </a:solidFill>
                          <a:latin typeface="Arial"/>
                        </a:rPr>
                        <a:t>años (Pozo 02)</a:t>
                      </a:r>
                      <a:endParaRPr lang="en-US" sz="2400" b="0" i="0" u="none" strike="noStrike" dirty="0">
                        <a:solidFill>
                          <a:schemeClr val="tx1"/>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188133"/>
                  </a:ext>
                </a:extLst>
              </a:tr>
              <a:tr h="562372">
                <a:tc>
                  <a:txBody>
                    <a:bodyPr/>
                    <a:lstStyle/>
                    <a:p>
                      <a:pPr algn="l" rtl="0" fontAlgn="b"/>
                      <a:r>
                        <a:rPr lang="es" sz="2400" b="0" i="0" u="none" strike="noStrike">
                          <a:latin typeface="Arial"/>
                        </a:rPr>
                        <a:t>Equipos de cloración</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 sz="2400" b="0" i="0" u="none" strike="noStrike">
                          <a:latin typeface="Arial"/>
                        </a:rPr>
                        <a:t>10 - 15 años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 sz="2400" b="0" i="0" u="none" strike="noStrike">
                          <a:solidFill>
                            <a:srgbClr val="000000"/>
                          </a:solidFill>
                          <a:latin typeface="Arial"/>
                        </a:rPr>
                        <a:t>Edad desconocida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6043157"/>
                  </a:ext>
                </a:extLst>
              </a:tr>
              <a:tr h="562372">
                <a:tc>
                  <a:txBody>
                    <a:bodyPr/>
                    <a:lstStyle/>
                    <a:p>
                      <a:pPr algn="l" rtl="0" fontAlgn="b"/>
                      <a:r>
                        <a:rPr lang="es" sz="2400" b="0" i="0" u="none" strike="noStrike">
                          <a:latin typeface="Arial"/>
                        </a:rPr>
                        <a:t>Tanque de almacenamiento</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 sz="2400" b="0" i="0" u="none" strike="noStrike">
                          <a:latin typeface="Arial"/>
                        </a:rPr>
                        <a:t>30 - 60 años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 sz="2400" b="0" i="0" u="none" strike="noStrike" dirty="0">
                          <a:solidFill>
                            <a:srgbClr val="000000"/>
                          </a:solidFill>
                          <a:latin typeface="Arial"/>
                        </a:rPr>
                        <a:t>39 años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262333"/>
                  </a:ext>
                </a:extLst>
              </a:tr>
              <a:tr h="534142">
                <a:tc>
                  <a:txBody>
                    <a:bodyPr/>
                    <a:lstStyle/>
                    <a:p>
                      <a:pPr algn="l" rtl="0" fontAlgn="ctr"/>
                      <a:r>
                        <a:rPr lang="es" sz="2400" b="0" i="0" u="none" strike="noStrike">
                          <a:latin typeface="Arial"/>
                        </a:rPr>
                        <a:t>Tanque de presión</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 sz="2400" b="0" i="0" u="none" strike="noStrike" dirty="0">
                          <a:solidFill>
                            <a:srgbClr val="000000"/>
                          </a:solidFill>
                          <a:latin typeface="Arial"/>
                        </a:rPr>
                        <a:t>5 - 15 años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s" sz="2400" b="0" i="0" u="none" strike="noStrike">
                          <a:solidFill>
                            <a:srgbClr val="000000"/>
                          </a:solidFill>
                          <a:latin typeface="Arial"/>
                        </a:rPr>
                        <a:t>10-15 años</a:t>
                      </a:r>
                      <a:endParaRPr lang="es" sz="2400" b="0" i="0" u="none" strike="noStrike" dirty="0">
                        <a:solidFill>
                          <a:srgbClr val="000000"/>
                        </a:solidFill>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8965791"/>
                  </a:ext>
                </a:extLst>
              </a:tr>
              <a:tr h="566690">
                <a:tc>
                  <a:txBody>
                    <a:bodyPr/>
                    <a:lstStyle/>
                    <a:p>
                      <a:pPr algn="l" rtl="0" fontAlgn="ctr"/>
                      <a:r>
                        <a:rPr lang="es" sz="2400" b="0" i="0" u="none" strike="noStrike">
                          <a:latin typeface="Arial"/>
                        </a:rPr>
                        <a:t>Tuberías principales y de distribución</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 sz="2400" b="0" i="0" u="none" strike="noStrike">
                          <a:latin typeface="Arial"/>
                        </a:rPr>
                        <a:t>35 - 40 años</a:t>
                      </a:r>
                      <a:endParaRPr lang="en-US" sz="2400" b="0" i="0" u="none" strike="noStrike">
                        <a:solidFill>
                          <a:srgbClr val="000000"/>
                        </a:solidFill>
                        <a:effectLst/>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s" sz="2400" b="0" i="0" u="none" strike="noStrike" dirty="0">
                          <a:solidFill>
                            <a:srgbClr val="000000"/>
                          </a:solidFill>
                          <a:latin typeface="Arial"/>
                        </a:rPr>
                        <a:t>17-57 años </a:t>
                      </a:r>
                      <a:endParaRPr lang="es" sz="2400" b="0" i="0" u="none" strike="noStrike" dirty="0">
                        <a:latin typeface="Arial"/>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3936328"/>
                  </a:ext>
                </a:extLst>
              </a:tr>
            </a:tbl>
          </a:graphicData>
        </a:graphic>
      </p:graphicFrame>
      <p:sp>
        <p:nvSpPr>
          <p:cNvPr id="9" name="TextBox 8">
            <a:extLst>
              <a:ext uri="{FF2B5EF4-FFF2-40B4-BE49-F238E27FC236}">
                <a16:creationId xmlns:a16="http://schemas.microsoft.com/office/drawing/2014/main" id="{44D00DB9-E0C9-4451-9372-967E3EC31580}"/>
              </a:ext>
            </a:extLst>
          </p:cNvPr>
          <p:cNvSpPr txBox="1"/>
          <p:nvPr/>
        </p:nvSpPr>
        <p:spPr>
          <a:xfrm>
            <a:off x="838200" y="5508649"/>
            <a:ext cx="10515600" cy="646331"/>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800" b="0" i="0" u="none" strike="noStrike">
                <a:latin typeface="Arial"/>
                <a:cs typeface="Arial"/>
              </a:rPr>
              <a:t>*Tabla 1: Vida útil típica de los equipos disponible en:</a:t>
            </a:r>
            <a:endParaRPr lang="en-US">
              <a:solidFill>
                <a:schemeClr val="accent2"/>
              </a:solidFill>
              <a:latin typeface="Arial"/>
              <a:cs typeface="Arial"/>
            </a:endParaRPr>
          </a:p>
          <a:p>
            <a:pPr rtl="0"/>
            <a:r>
              <a:rPr lang="es" sz="1800" b="0" i="0" u="none" strike="noStrike">
                <a:solidFill>
                  <a:srgbClr val="009DD9"/>
                </a:solidFill>
                <a:latin typeface="Arial"/>
                <a:cs typeface="Arial"/>
              </a:rPr>
              <a:t>https://www.waterboards.ca.gov/drinking_water/certlic/drinkingwater/TMF.html  </a:t>
            </a:r>
          </a:p>
        </p:txBody>
      </p:sp>
      <p:sp>
        <p:nvSpPr>
          <p:cNvPr id="3" name="Title 1">
            <a:extLst>
              <a:ext uri="{FF2B5EF4-FFF2-40B4-BE49-F238E27FC236}">
                <a16:creationId xmlns:a16="http://schemas.microsoft.com/office/drawing/2014/main" id="{8BD8D41B-7921-F963-40B5-9046EB8CCE46}"/>
              </a:ext>
            </a:extLst>
          </p:cNvPr>
          <p:cNvSpPr txBox="1"/>
          <p:nvPr/>
        </p:nvSpPr>
        <p:spPr>
          <a:xfrm>
            <a:off x="-7931" y="112021"/>
            <a:ext cx="12174629" cy="8674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s" sz="3600" b="1" i="0" u="none" strike="noStrike">
                <a:solidFill>
                  <a:srgbClr val="002060"/>
                </a:solidFill>
                <a:latin typeface="Arial"/>
                <a:cs typeface="Arial"/>
              </a:rPr>
              <a:t>Vida útil de los equipos</a:t>
            </a:r>
          </a:p>
        </p:txBody>
      </p:sp>
      <p:sp>
        <p:nvSpPr>
          <p:cNvPr id="5" name="Slide Number Placeholder 2">
            <a:extLst>
              <a:ext uri="{FF2B5EF4-FFF2-40B4-BE49-F238E27FC236}">
                <a16:creationId xmlns:a16="http://schemas.microsoft.com/office/drawing/2014/main" id="{5E66A91E-13BA-91A4-308C-821F92EBF582}"/>
              </a:ext>
              <a:ext uri="{C183D7F6-B498-43B3-948B-1728B52AA6E4}">
                <adec:decorative xmlns:adec="http://schemas.microsoft.com/office/drawing/2017/decorative" val="1"/>
              </a:ext>
            </a:extLst>
          </p:cNvPr>
          <p:cNvSpPr txBox="1"/>
          <p:nvPr/>
        </p:nvSpPr>
        <p:spPr>
          <a:xfrm>
            <a:off x="-481332" y="6247"/>
            <a:ext cx="1013267" cy="6893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s" sz="1800" b="0" i="0" u="none" strike="noStrike">
                <a:solidFill>
                  <a:srgbClr val="808080"/>
                </a:solidFill>
                <a:latin typeface="Arial"/>
                <a:cs typeface="Arial"/>
              </a:rPr>
              <a:t>8</a:t>
            </a:r>
            <a:endParaRPr lang="en-US" sz="1800">
              <a:solidFill>
                <a:schemeClr val="bg1">
                  <a:lumMod val="50000"/>
                </a:schemeClr>
              </a:solidFill>
              <a:latin typeface="Arial" panose="020B0604020202020204" pitchFamily="34" charset="0"/>
              <a:cs typeface="Arial" panose="020B0604020202020204" pitchFamily="34" charset="0"/>
            </a:endParaRPr>
          </a:p>
        </p:txBody>
      </p:sp>
      <p:sp>
        <p:nvSpPr>
          <p:cNvPr id="10" name="Text Placeholder 3">
            <a:extLst>
              <a:ext uri="{FF2B5EF4-FFF2-40B4-BE49-F238E27FC236}">
                <a16:creationId xmlns:a16="http://schemas.microsoft.com/office/drawing/2014/main" id="{93F71D20-1CAB-A289-6C22-99AC6411F60C}"/>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a:solidFill>
                  <a:srgbClr val="ADDBE9"/>
                </a:solidFill>
                <a:latin typeface="Arial"/>
                <a:cs typeface="Arial"/>
              </a:rPr>
              <a:t>JUNTA ESTATAL DE AGUA                                                    </a:t>
            </a:r>
            <a:r>
              <a:rPr lang="es" sz="2400" b="1" i="0" u="none" strike="noStrike">
                <a:solidFill>
                  <a:srgbClr val="FFFFFF"/>
                </a:solidFill>
                <a:latin typeface="Arial"/>
                <a:cs typeface="Arial"/>
              </a:rPr>
              <a:t> PROGRAMA SAFER</a:t>
            </a:r>
          </a:p>
        </p:txBody>
      </p:sp>
    </p:spTree>
    <p:extLst>
      <p:ext uri="{BB962C8B-B14F-4D97-AF65-F5344CB8AC3E}">
        <p14:creationId xmlns:p14="http://schemas.microsoft.com/office/powerpoint/2010/main" val="15381890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059E7D-2BE8-45B8-B086-BF93FA2365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
            <a:ext cx="12192000" cy="6858000"/>
          </a:xfrm>
          <a:prstGeom prst="rect">
            <a:avLst/>
          </a:prstGeom>
        </p:spPr>
      </p:pic>
      <p:sp>
        <p:nvSpPr>
          <p:cNvPr id="6" name="Slide Number Placeholder 5">
            <a:extLst>
              <a:ext uri="{FF2B5EF4-FFF2-40B4-BE49-F238E27FC236}">
                <a16:creationId xmlns:a16="http://schemas.microsoft.com/office/drawing/2014/main" id="{AA2ADBE4-43CF-48B2-8339-6D2439285DCC}"/>
              </a:ext>
              <a:ext uri="{C183D7F6-B498-43B3-948B-1728B52AA6E4}">
                <adec:decorative xmlns:adec="http://schemas.microsoft.com/office/drawing/2017/decorative" val="1"/>
              </a:ext>
            </a:extLst>
          </p:cNvPr>
          <p:cNvSpPr>
            <a:spLocks noGrp="1"/>
          </p:cNvSpPr>
          <p:nvPr>
            <p:ph type="sldNum" sz="quarter" idx="12"/>
          </p:nvPr>
        </p:nvSpPr>
        <p:spPr>
          <a:xfrm>
            <a:off x="-514350" y="0"/>
            <a:ext cx="1028700" cy="498596"/>
          </a:xfrm>
        </p:spPr>
        <p:txBody>
          <a:bodyPr>
            <a:noAutofit/>
          </a:bodyPr>
          <a:lstStyle/>
          <a:p>
            <a:pPr rtl="0"/>
            <a:r>
              <a:rPr lang="es" sz="1800" b="0" i="0" u="none" strike="noStrike">
                <a:latin typeface="Arial"/>
                <a:cs typeface="Arial"/>
              </a:rPr>
              <a:t>9</a:t>
            </a:r>
            <a:endParaRPr lang="en-US" sz="18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1AEB9D8-684D-4DC3-BD26-D485E6BC048A}"/>
              </a:ext>
            </a:extLst>
          </p:cNvPr>
          <p:cNvSpPr>
            <a:spLocks noGrp="1"/>
          </p:cNvSpPr>
          <p:nvPr>
            <p:ph type="title"/>
          </p:nvPr>
        </p:nvSpPr>
        <p:spPr>
          <a:xfrm>
            <a:off x="935188" y="0"/>
            <a:ext cx="7680025" cy="917515"/>
          </a:xfrm>
        </p:spPr>
        <p:txBody>
          <a:bodyPr>
            <a:noAutofit/>
          </a:bodyPr>
          <a:lstStyle/>
          <a:p>
            <a:pPr rtl="0"/>
            <a:r>
              <a:rPr lang="es" sz="3600" b="1" i="0" u="none" strike="noStrike" dirty="0">
                <a:solidFill>
                  <a:srgbClr val="002060"/>
                </a:solidFill>
                <a:latin typeface="Arial"/>
                <a:cs typeface="Arial"/>
              </a:rPr>
              <a:t>Calidad del agua: Arsénico</a:t>
            </a:r>
          </a:p>
        </p:txBody>
      </p:sp>
      <p:sp>
        <p:nvSpPr>
          <p:cNvPr id="3" name="Content Placeholder 2">
            <a:extLst>
              <a:ext uri="{FF2B5EF4-FFF2-40B4-BE49-F238E27FC236}">
                <a16:creationId xmlns:a16="http://schemas.microsoft.com/office/drawing/2014/main" id="{24583F7B-A22A-427D-BA21-853039A70D8B}"/>
              </a:ext>
            </a:extLst>
          </p:cNvPr>
          <p:cNvSpPr>
            <a:spLocks noGrp="1"/>
          </p:cNvSpPr>
          <p:nvPr>
            <p:ph idx="1"/>
          </p:nvPr>
        </p:nvSpPr>
        <p:spPr>
          <a:xfrm>
            <a:off x="0" y="789272"/>
            <a:ext cx="9550400" cy="5079219"/>
          </a:xfrm>
        </p:spPr>
        <p:txBody>
          <a:bodyPr vert="horz" lIns="91440" tIns="45720" rIns="91440" bIns="45720" rtlCol="0" anchor="t">
            <a:noAutofit/>
          </a:bodyPr>
          <a:lstStyle/>
          <a:p>
            <a:pPr rtl="0"/>
            <a:r>
              <a:rPr lang="es" sz="2800" b="0" i="0" u="none" strike="noStrike" dirty="0">
                <a:latin typeface="Arial"/>
                <a:cs typeface="Arial"/>
              </a:rPr>
              <a:t>El pozo 1 supera regularmente el </a:t>
            </a:r>
            <a:r>
              <a:rPr lang="en-US" sz="2800" b="0" i="0" u="none" strike="noStrike" dirty="0" err="1">
                <a:latin typeface="Arial"/>
                <a:cs typeface="Arial"/>
              </a:rPr>
              <a:t>nivel</a:t>
            </a:r>
            <a:r>
              <a:rPr lang="en-US" sz="2800" b="0" i="0" u="none" strike="noStrike" dirty="0">
                <a:latin typeface="Arial"/>
                <a:cs typeface="Arial"/>
              </a:rPr>
              <a:t> </a:t>
            </a:r>
            <a:r>
              <a:rPr lang="en-US" sz="2800" b="0" i="0" u="none" strike="noStrike" dirty="0" err="1">
                <a:latin typeface="Arial"/>
                <a:cs typeface="Arial"/>
              </a:rPr>
              <a:t>máximo</a:t>
            </a:r>
            <a:r>
              <a:rPr lang="en-US" sz="2800" b="0" i="0" u="none" strike="noStrike" dirty="0">
                <a:latin typeface="Arial"/>
                <a:cs typeface="Arial"/>
              </a:rPr>
              <a:t> de </a:t>
            </a:r>
            <a:r>
              <a:rPr lang="en-US" sz="2800" b="0" i="0" u="none" strike="noStrike" dirty="0" err="1">
                <a:latin typeface="Arial"/>
                <a:cs typeface="Arial"/>
              </a:rPr>
              <a:t>contaminante</a:t>
            </a:r>
            <a:r>
              <a:rPr lang="es" sz="2800" b="0" i="0" u="none" strike="noStrike" dirty="0">
                <a:latin typeface="Arial"/>
                <a:cs typeface="Arial"/>
              </a:rPr>
              <a:t> de arsénico, mientras que el pozo 2 se mantiene regularmente por debajo de ese nivel. La mezcla del agua de ambos pozos reduce la concentración, pero a veces el efluente mezclado supera el </a:t>
            </a:r>
            <a:r>
              <a:rPr lang="en-US" sz="2800" b="0" i="0" u="none" strike="noStrike" dirty="0" err="1">
                <a:latin typeface="Arial"/>
                <a:cs typeface="Arial"/>
              </a:rPr>
              <a:t>nivel</a:t>
            </a:r>
            <a:r>
              <a:rPr lang="en-US" sz="2800" b="0" i="0" u="none" strike="noStrike" dirty="0">
                <a:latin typeface="Arial"/>
                <a:cs typeface="Arial"/>
              </a:rPr>
              <a:t> </a:t>
            </a:r>
            <a:r>
              <a:rPr lang="en-US" sz="2800" b="0" i="0" u="none" strike="noStrike" dirty="0" err="1">
                <a:latin typeface="Arial"/>
                <a:cs typeface="Arial"/>
              </a:rPr>
              <a:t>máximo</a:t>
            </a:r>
            <a:r>
              <a:rPr lang="en-US" sz="2800" b="0" i="0" u="none" strike="noStrike" dirty="0">
                <a:latin typeface="Arial"/>
                <a:cs typeface="Arial"/>
              </a:rPr>
              <a:t> de </a:t>
            </a:r>
            <a:r>
              <a:rPr lang="en-US" sz="2800" b="0" i="0" u="none" strike="noStrike" dirty="0" err="1">
                <a:latin typeface="Arial"/>
                <a:cs typeface="Arial"/>
              </a:rPr>
              <a:t>contaminante</a:t>
            </a:r>
            <a:r>
              <a:rPr lang="es" sz="2800" b="0" i="0" u="none" strike="noStrike" dirty="0">
                <a:latin typeface="Arial"/>
                <a:cs typeface="Arial"/>
              </a:rPr>
              <a:t>.</a:t>
            </a:r>
            <a:endParaRPr lang="en-US" dirty="0">
              <a:ea typeface="+mn-lt"/>
              <a:cs typeface="+mn-lt"/>
            </a:endParaRPr>
          </a:p>
          <a:p>
            <a:pPr lvl="1" rtl="0">
              <a:lnSpc>
                <a:spcPct val="150000"/>
              </a:lnSpc>
              <a:buFont typeface="Courier New" panose="02070309020205020404" pitchFamily="49" charset="0"/>
              <a:buChar char="o"/>
            </a:pPr>
            <a:r>
              <a:rPr lang="en-US" sz="2000" dirty="0">
                <a:latin typeface="Arial"/>
                <a:cs typeface="Arial"/>
              </a:rPr>
              <a:t>N</a:t>
            </a:r>
            <a:r>
              <a:rPr lang="en-US" sz="2000" b="0" i="0" u="none" strike="noStrike" dirty="0">
                <a:latin typeface="Arial"/>
                <a:cs typeface="Arial"/>
              </a:rPr>
              <a:t>ivel </a:t>
            </a:r>
            <a:r>
              <a:rPr lang="en-US" sz="2000" b="0" i="0" u="none" strike="noStrike" dirty="0" err="1">
                <a:latin typeface="Arial"/>
                <a:cs typeface="Arial"/>
              </a:rPr>
              <a:t>máximo</a:t>
            </a:r>
            <a:r>
              <a:rPr lang="en-US" sz="2000" b="0" i="0" u="none" strike="noStrike" dirty="0">
                <a:latin typeface="Arial"/>
                <a:cs typeface="Arial"/>
              </a:rPr>
              <a:t> de </a:t>
            </a:r>
            <a:r>
              <a:rPr lang="en-US" sz="2000" b="0" i="0" u="none" strike="noStrike" dirty="0" err="1">
                <a:latin typeface="Arial"/>
                <a:cs typeface="Arial"/>
              </a:rPr>
              <a:t>contaminante</a:t>
            </a:r>
            <a:r>
              <a:rPr lang="es" sz="2000" b="0" i="0" u="none" strike="noStrike" dirty="0">
                <a:latin typeface="Arial"/>
                <a:cs typeface="Arial"/>
              </a:rPr>
              <a:t> de arsénico: 0.010 mg/L</a:t>
            </a:r>
          </a:p>
          <a:p>
            <a:pPr rtl="0">
              <a:lnSpc>
                <a:spcPct val="150000"/>
              </a:lnSpc>
            </a:pPr>
            <a:r>
              <a:rPr lang="es" sz="2400" b="0" i="0" u="none" strike="noStrike" dirty="0">
                <a:latin typeface="Arial"/>
                <a:cs typeface="Arial"/>
              </a:rPr>
              <a:t>Los efectos sobre la salud pueden incluir un mayor riesgo de:</a:t>
            </a:r>
            <a:endParaRPr lang="en-US" sz="2400" dirty="0"/>
          </a:p>
          <a:p>
            <a:pPr lvl="1" rtl="0">
              <a:lnSpc>
                <a:spcPct val="100000"/>
              </a:lnSpc>
              <a:buFont typeface="Courier New" panose="02070309020205020404" pitchFamily="49" charset="0"/>
              <a:buChar char="o"/>
            </a:pPr>
            <a:r>
              <a:rPr lang="es" sz="2000" b="0" i="0" u="none" strike="noStrike" dirty="0">
                <a:latin typeface="Arial"/>
                <a:cs typeface="Arial"/>
              </a:rPr>
              <a:t>Cáncer</a:t>
            </a:r>
          </a:p>
          <a:p>
            <a:pPr lvl="1" rtl="0">
              <a:lnSpc>
                <a:spcPct val="100000"/>
              </a:lnSpc>
              <a:buFont typeface="Courier New" panose="02070309020205020404" pitchFamily="49" charset="0"/>
              <a:buChar char="o"/>
            </a:pPr>
            <a:r>
              <a:rPr lang="es" sz="2000" b="0" i="0" u="none" strike="noStrike" dirty="0">
                <a:latin typeface="Arial"/>
                <a:cs typeface="Arial"/>
              </a:rPr>
              <a:t>Lesiones en la piel</a:t>
            </a:r>
          </a:p>
          <a:p>
            <a:pPr lvl="1" rtl="0">
              <a:lnSpc>
                <a:spcPct val="100000"/>
              </a:lnSpc>
              <a:buFont typeface="Courier New" panose="02070309020205020404" pitchFamily="49" charset="0"/>
              <a:buChar char="o"/>
            </a:pPr>
            <a:r>
              <a:rPr lang="es" sz="2000" b="0" i="0" u="none" strike="noStrike" dirty="0">
                <a:latin typeface="Arial"/>
                <a:cs typeface="Arial"/>
              </a:rPr>
              <a:t>Enfermedades cardiovasculares</a:t>
            </a:r>
          </a:p>
          <a:p>
            <a:pPr lvl="1" rtl="0">
              <a:lnSpc>
                <a:spcPct val="100000"/>
              </a:lnSpc>
              <a:buFont typeface="Courier New" panose="02070309020205020404" pitchFamily="49" charset="0"/>
              <a:buChar char="o"/>
            </a:pPr>
            <a:r>
              <a:rPr lang="es" sz="2000" b="0" i="0" u="none" strike="noStrike" dirty="0">
                <a:latin typeface="Arial"/>
                <a:cs typeface="Arial"/>
              </a:rPr>
              <a:t>Efectos neurológicos</a:t>
            </a:r>
          </a:p>
          <a:p>
            <a:pPr lvl="1" rtl="0">
              <a:lnSpc>
                <a:spcPct val="100000"/>
              </a:lnSpc>
              <a:buFont typeface="Courier New" panose="02070309020205020404" pitchFamily="49" charset="0"/>
              <a:buChar char="o"/>
            </a:pPr>
            <a:r>
              <a:rPr lang="es" sz="2000" b="0" i="0" u="none" strike="noStrike" dirty="0">
                <a:latin typeface="Arial"/>
                <a:cs typeface="Arial"/>
              </a:rPr>
              <a:t>Efectos sobre el desarrollo</a:t>
            </a:r>
          </a:p>
          <a:p>
            <a:pPr lvl="1">
              <a:lnSpc>
                <a:spcPct val="100000"/>
              </a:lnSpc>
              <a:buFont typeface="Courier New" panose="02070309020205020404" pitchFamily="49" charset="0"/>
              <a:buChar char="o"/>
            </a:pPr>
            <a:endParaRPr lang="en-US" sz="2800" dirty="0">
              <a:latin typeface="Arial"/>
              <a:cs typeface="Arial"/>
            </a:endParaRPr>
          </a:p>
        </p:txBody>
      </p:sp>
      <p:pic>
        <p:nvPicPr>
          <p:cNvPr id="10" name="Picture 10">
            <a:extLst>
              <a:ext uri="{FF2B5EF4-FFF2-40B4-BE49-F238E27FC236}">
                <a16:creationId xmlns:a16="http://schemas.microsoft.com/office/drawing/2014/main" id="{5B3CC421-01AB-7207-03B0-A45613FE7A7E}"/>
              </a:ext>
            </a:extLst>
          </p:cNvPr>
          <p:cNvPicPr>
            <a:picLocks noChangeAspect="1"/>
          </p:cNvPicPr>
          <p:nvPr/>
        </p:nvPicPr>
        <p:blipFill>
          <a:blip r:embed="rId4"/>
          <a:srcRect l="42141" t="49" r="29470" b="-49"/>
          <a:stretch>
            <a:fillRect/>
          </a:stretch>
        </p:blipFill>
        <p:spPr>
          <a:xfrm>
            <a:off x="9550400" y="3054"/>
            <a:ext cx="2641600" cy="6216771"/>
          </a:xfrm>
          <a:prstGeom prst="rect">
            <a:avLst/>
          </a:prstGeom>
        </p:spPr>
      </p:pic>
      <p:sp>
        <p:nvSpPr>
          <p:cNvPr id="4" name="Text Placeholder 3">
            <a:extLst>
              <a:ext uri="{FF2B5EF4-FFF2-40B4-BE49-F238E27FC236}">
                <a16:creationId xmlns:a16="http://schemas.microsoft.com/office/drawing/2014/main" id="{A8C29EE1-1070-86E9-0844-BB0B33B14187}"/>
              </a:ext>
              <a:ext uri="{C183D7F6-B498-43B3-948B-1728B52AA6E4}">
                <adec:decorative xmlns:adec="http://schemas.microsoft.com/office/drawing/2017/decorative" val="1"/>
              </a:ext>
            </a:extLst>
          </p:cNvPr>
          <p:cNvSpPr txBox="1"/>
          <p:nvPr/>
        </p:nvSpPr>
        <p:spPr>
          <a:xfrm>
            <a:off x="3048" y="6159168"/>
            <a:ext cx="12188952" cy="689307"/>
          </a:xfrm>
          <a:prstGeom prst="rect">
            <a:avLst/>
          </a:prstGeom>
          <a:solidFill>
            <a:srgbClr val="00487D"/>
          </a:solidFill>
        </p:spPr>
        <p:txBody>
          <a:bodyPr vert="horz" lIns="274320" tIns="0" rIns="27432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2400" b="1" i="0" u="none" strike="noStrike" dirty="0">
                <a:solidFill>
                  <a:srgbClr val="ADDBE9"/>
                </a:solidFill>
                <a:latin typeface="Arial"/>
                <a:cs typeface="Arial"/>
              </a:rPr>
              <a:t>JUNTA ESTATAL DE AGUA                                                    </a:t>
            </a:r>
            <a:r>
              <a:rPr lang="es" sz="2400" b="1" i="0" u="none" strike="noStrike" dirty="0">
                <a:solidFill>
                  <a:srgbClr val="FFFFFF"/>
                </a:solidFill>
                <a:latin typeface="Arial"/>
                <a:cs typeface="Arial"/>
              </a:rPr>
              <a:t> PROGRAMA SAFER</a:t>
            </a:r>
          </a:p>
        </p:txBody>
      </p:sp>
    </p:spTree>
    <p:extLst>
      <p:ext uri="{BB962C8B-B14F-4D97-AF65-F5344CB8AC3E}">
        <p14:creationId xmlns:p14="http://schemas.microsoft.com/office/powerpoint/2010/main" val="50246876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32"/>
  <p:tag name="AS_OS" val="Unix 5.4.209.116"/>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DEBA1632DF654BADA9075A4D4EA4BA" ma:contentTypeVersion="16" ma:contentTypeDescription="Create a new document." ma:contentTypeScope="" ma:versionID="2cac2c715196ea90f34b3084a964ce78">
  <xsd:schema xmlns:xsd="http://www.w3.org/2001/XMLSchema" xmlns:xs="http://www.w3.org/2001/XMLSchema" xmlns:p="http://schemas.microsoft.com/office/2006/metadata/properties" xmlns:ns2="ebf38f83-bcbd-4259-96f6-196e1f08e85b" xmlns:ns3="851dfaa3-aae8-4c03-b90c-7dd4a6526d0d" targetNamespace="http://schemas.microsoft.com/office/2006/metadata/properties" ma:root="true" ma:fieldsID="4968b3a0302da37cdfa0cd0d386e05b7" ns2:_="" ns3:_="">
    <xsd:import namespace="ebf38f83-bcbd-4259-96f6-196e1f08e85b"/>
    <xsd:import namespace="851dfaa3-aae8-4c03-b90c-7dd4a6526d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Not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38f83-bcbd-4259-96f6-196e1f08e8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Notes" ma:index="15" nillable="true" ma:displayName="Notes" ma:format="Dropdown" ma:internalName="Notes">
      <xsd:simpleType>
        <xsd:restriction base="dms:Text">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cfdcae8-6a83-4c52-b891-75b08cbe23e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1dfaa3-aae8-4c03-b90c-7dd4a6526d0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bde447f-9c6c-4421-af29-e30b317a6074}" ma:internalName="TaxCatchAll" ma:showField="CatchAllData" ma:web="851dfaa3-aae8-4c03-b90c-7dd4a6526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AW xmlns="http://www.net-centric.com/PAWPP">
  <Shape xmlns="" ID="nBvKWxNmF14DLk+hYW8x77wpXJQ=" isBookmarkSet="no" formula="no" inline="no" pdftag="Figure" Lang="" bookmark="no" artifact="_x0030_" validate="no" Order="_x0031_"/>
  <Shape xmlns="" ID="BWOOTqudI4B3i1cB7sfwk4iyjlA=" pdftag="P" isBookmarkSet="no" bookmark="no" Order="_x0035_"/>
  <Shape xmlns="" ID="M1dWIdXGzXJBYon8oymUcCVVZIk=" pdftag="H1" isBookmarkSet="no" Order="_x0032_" bookmark="yes"/>
  <Shape xmlns="" ID="Bab/UfcD8+DSUmZZFIBhAqGZiwI=" pdftag="H2" isBookmarkSet="no" Order="_x0033_" bookmark="yes"/>
  <Shape xmlns="" ID="ju83Fig4CTPoDpuivqrb9X62DtE=" pdftag="P" isBookmarkSet="no" bookmark="no" Order="_x0034_"/>
  <HyperLink xmlns="" ID="/XecSSjD4jyI53f4TZHdgRLE/bw=-774733594364.1435_367.092" plainAltText="https:_x002F__x002F_www.waterboards.ca.gov_x002F_board_info_x002F_agen" Lang=""/>
  <HyperLink xmlns="" ID="/XecSSjD4jyI53f4TZHdgRLE/bw=12458441364.1435_395.1721" plainAltText="das_x002F_2019_x002F_sept_x002F_091719_6_cs1_cleanversion.pdf"/>
  <HyperLink xmlns="" ID="wGTLnIdwTQrnXTQeLpGQ6g+7o/A=232923033275.4882_242.4371" plainAltText="DDW-Administrator_x0040_waterboards.ca.gov" Lang=""/>
  <HyperLink xmlns="" ID="9oy//V2jZ4di8jlqXIUI8+4v2oY=232923033276.6008_263.9497" plainAltText="DDW-Administrator_x0040_waterboards.ca.gov" Lang=""/>
  <HyperLink xmlns="" ID="xTIzagPazRCrnDUPLtlKs0x8k3c=47210631797.20008_322.0757" plainAltText="DDW-Administrator" Lang=""/>
  <HyperLink xmlns="" ID="xTIzagPazRCrnDUPLtlKs0x8k3c=-104669552289.5651_322.0757" plainAltText="_x0040_waterboards.ca.gov" Lang=""/>
  <HyperLink xmlns="" ID="xTIzagPazRCrnDUPLtlKs0x8k3c=163108409343.20008_430.3157" plainAltText="waterboards.ca.gov_x002F_drinking_water_x002F_certlic_x002F_drinkingwater_x002F_administrator.html" Lang=""/>
  <Shape xmlns="" ID="oK2lgQkH+JnchZy0DHiQ0lzIRKw=" pdftag="" bookmark="no" Order="_x0035_"/>
  <Shape xmlns="" ID="UStQW6wOlvtzeSjso40dFDB0UHk=" formula="no" inline="no" pdftag="Figure" artifact="_x0030_" Lang="" bookmark="no" validate="no" Order="_x0032_"/>
  <Shape xmlns="" ID="3YKskAYkhSHAjOJG1ECY/ZxAaHk=" pdftag="" bookmark="no" Order="_x0033_"/>
  <Shape xmlns="" ID="ckyIuirOahQBXjPqha76MkNiecQ=" formula="no" inline="no" pdftag="Figure" artifact="_x0030_" Lang="" bookmark="no" validate="no" Order="_x0031_"/>
  <Shape xmlns="" ID="ERYpFv7hzYSrmxQyopXJ3D6Vu3A=" pdftag="" bookmark="no" Order="_x0036_"/>
  <Shape xmlns="" ID="3aFilXNTshcmTJqKxAiupeBYMSg=" pdftag="" bookmark="no" Order="_x0034_"/>
  <Shape xmlns="" ID="F4PNGp1XeV23UrziNt9boI1Sw+g=" Order="_x0031_" formula="no" inline="no" artifact="_x0031_" pdftag="_x005B_Artifact_x005D_" Lang="" validate="no"/>
  <Shape xmlns="" ID="z+h62jatfTYLpvENySz4uw9wMs8=" pdftag="" bookmark="no" Order="_x0032_"/>
  <Shape xmlns="" ID="oJfZECrkJJMROsPj/Z9me7/Fcc0=" pdftag="" bookmark="no" Order="_x0031_"/>
  <Shape xmlns="" ID="LPBxJ+reqYwzhuqsikiUNYz2a1c=" formula="no" inline="no" pdftag="Figure" artifact="_x0030_" Lang="" bookmark="no" validate="no" Order="_x0031_"/>
  <Shape xmlns="" ID="b3ibUBc9+YHyF1kdIfQVFWTCyrY=" pdftag="" bookmark="no" Order="_x0032_"/>
  <Shape xmlns="" ID="0Rx6l0pGhZudvvohv86x5X4aTYo=" pdftag="" bookmark="no" Order="_x0034_"/>
  <Shape xmlns="" ID="AsJjR4KfZFkrfT4DPjNzpDjPi7Y=" bookmark="no" pdftag="P" isBookmarkSet="no" Order="_x0034_"/>
  <Shape xmlns="" ID="9UV1dWiyHei6QwItOT4N7BWGjg4=" pdftag="" bookmark="no" Order="_x0037_"/>
  <Shape xmlns="" ID="/7/qLKinQF47np9NCzSbOloaur4=" pdftag="" bookmark="no" Order="_x0039_"/>
  <Shape xmlns="" ID="uHCE1hSIBxyKTHEsBmp9EnfSzb4=" pdftag="" bookmark="no" Order="_x0036_"/>
  <Shape xmlns="" ID="RWFWO+pWKC4JH3C1aBHpuKZTWJ4=" pdftag="" bookmark="no" Order="_x0031_1"/>
  <Shape xmlns="" ID="Ciu/hGNGoT5D8Xxju5TLJ/XrOgc=" formula="no" inline="no" pdftag="Figure" artifact="_x0030_" Lang="" bookmark="no" validate="no" Order="_x0035_"/>
  <Shape xmlns="" ID="4PKfuqHw2y+bvhWTD+hiBSE3AYM=" formula="no" inline="no" pdftag="Figure" artifact="_x0030_" Lang="" bookmark="no" validate="no" Order="_x0033_"/>
  <Shape xmlns="" ID="1h0uNejfPREA5JFG5tnRQyjlzbE=" formula="no" inline="no" pdftag="Figure" artifact="_x0030_" Lang="" bookmark="no" validate="no" Order="_x0038_"/>
  <Shape xmlns="" ID="R9daaeLjv3FI9Lt37F81GOicqyQ=" pdftag="" bookmark="no" Order="_x0031_"/>
  <Shape xmlns="" ID="qlXZJbNJSZopGX1V21Zupk9x+zY=" pdftag="" bookmark="no" Order="_x0032_"/>
  <Shape xmlns="" ID="tm9qXWbCzBSlu7lRzPDnJQfSPmg=" pdftag="" bookmark="no" Order="_x0034_"/>
  <Shape xmlns="" ID="J1ebfn7Oh2zBgqBo0EouC0fubgU=" pdftag="" bookmark="no" Order="_x0038_"/>
  <Shape xmlns="" ID="DkdyhC0aN8+n7Bj5tVkqOJnP3w8=" pdftag="" bookmark="no" Order="_x0037_"/>
  <Shape xmlns="" ID="u+YwnI5X+Vg8inznXLNtfj94ClQ=" Order="_x0035_" formula="no" inline="no" artifact="_x0031_" pdftag="_x005B_Artifact_x005D_" Lang="" validate="no"/>
  <Shape xmlns="" ID="X3CFlcHxWxPu5T8DDy4sDwobvHQ=" formula="no" inline="no" pdftag="Figure" artifact="_x0030_" Lang="" bookmark="no" validate="no" Order="_x0035_"/>
  <Shape xmlns="" ID="mTmkJB5SYjjgiP7eaYYO0uPym7I=" formula="no" inline="no" pdftag="Figure" artifact="_x0030_" Lang="" bookmark="no" validate="no" Order="_x0036_"/>
  <Shape xmlns="" ID="TRfgdDeoo+UsUfU4ljm0u/aAvEc=" pdftag="" bookmark="no" Order="_x0033_"/>
  <Shape xmlns="" ID="eIyeTAQX+XXblNmrStvB2gnC73s=" Order="_x0034_" formula="no" inline="no" artifact="_x0031_" pdftag="_x005B_Artifact_x005D_" Lang="" validate="no"/>
  <Shape xmlns="" ID="dzkLVw5Ymw2vKGmZ5Lm3iQX0Os0=" pdftag="" bookmark="no" Order="_x0031_"/>
  <Shape xmlns="" ID="R8YWhjvS8NSolOL/ab2Yan7UbYk=" pdftag="" artifact="_x0031_" formula="no" inline="no" Lang="" validate="no" Order="_x0033_"/>
  <Shape xmlns="" ID="7UBGG1OBgWg62oN7wR+Qii9TKk4=" pdftag="" artifact="_x0031_" formula="no" inline="no" Lang="" validate="no" Order="_x0032_"/>
  <Shape xmlns="" ID="PDUlod+kB/shO7Vq6fsK7Olocxc=" pdftag="" artifact="_x0031_" formula="no" inline="no" Lang="" validate="no" Order="_x0032_"/>
  <Shape xmlns="" ID="8SQzFIAI3pj7K+duogpnb3uBfyk=" Order="_x0031_" formula="no" inline="no" artifact="_x0031_" pdftag="_x005B_Artifact_x005D_" Lang="" validate="no"/>
  <Shape xmlns="" ID="UEl+0o1V+dNoQcUS3stXmVxkBGw=" pdftag="" bookmark="no" Order="_x0033_"/>
  <Shape xmlns="" ID="HDlhk6nSEimGaHujTViyfpvMdqw=" pdftag="" bookmark="no" Order="_x0034_"/>
  <Shape xmlns="" ID="Y3Apx15A6J6e0FezVUeSws3Sjyo=" formula="no" pdftag="Figure" artifact="_x0030_" inline="no" Lang="" bookmark="no" validate="no" Order="_x0031_"/>
  <Shape xmlns="" ID="xN2HZVX0FpClIaWWFM65bgW3nag=" bookmark="no" pdftag="P" isBookmarkSet="no" Order="_x0035_"/>
  <Shape xmlns="" ID="TrAXGYYL21zpOmpuMN7CJrgYlKs=" pdftag="" bookmark="no" Order="_x0036_"/>
  <Shape xmlns="" ID="g4rajCe4mSv085Vi+4AZY7mex1s=" pdftag="" artifact="_x0031_" formula="no" Lang="" validate="no" Order="_x0031_"/>
  <Shape xmlns="" ID="IGbG2hB7iyHOjqfN63978/FKkSc=" bookmark="no" Order="_x0034_" pdftag="P" isBookmarkSet="no"/>
  <Shape xmlns="" ID="wTAF1GU1j0oXWft/RSBz0sAzBPc=" pdftag="" bookmark="no" Order="_x0032_"/>
  <Shape xmlns="" ID="OS756lbRjlfAT0AwlbLO6nzKklY=" pdftag="" artifact="_x0031_" formula="no" Lang="" validate="no" Order="_x0033_"/>
  <Shape xmlns="" ID="7bOWIVwqVePc4PM39V66MebyUkc=" pdftag="" bookmark="no" Order="_x0035_"/>
  <Shape xmlns="" ID="vPD+3uwKB809ax+CzCiBjPfMhjA=" pdftag="" artifact="_x0031_" validate="no" Order="_x0031_"/>
  <Shape xmlns="" ID="FukQIHhu4wwsuZZ/kYAj+2xjZT8=" pdftag="" bookmark="no" Order="_x0032_"/>
  <Shape xmlns="" ID="SUWiyq/RFgoITN5EIEP5jD9cdqA=" pdftag="" bookmark="no" Order="_x0031_8"/>
  <Shape xmlns="" ID="/xBuwLO8zqU1zu8VYhUhfbtgJaE=" pdftag="" artifact="_x0031_" formula="no" Lang="" validate="no" Order="_x0033_"/>
  <Shape xmlns="" ID="aK3dgRIE1ccwHGAta2EieY4t+Qk=" bookmark="no" pdftag="P" isBookmarkSet="no" Order="_x0034_"/>
  <Shape xmlns="" ID="gE+7jCgjZ57Ka/osTJhjSQ8i3z0=" pdftag="" bookmark="no" Order="_x0032_0"/>
  <Shape xmlns="" ID="XQUFnYygMy/i/YutdqHjdA8elc8=" pdftag="" artifact="_x0031_" formula="no" Lang="" validate="no" Order="_x0039_"/>
  <Shape xmlns="" ID="nexY7GKMybEZ8KPUgpy06l4x5X8=" pdftag="" bookmark="no" Order="_x0031_5"/>
  <Shape xmlns="" ID="NKpcgwG/FZ/T3KmiVe+ucKvCWyE=" pdftag="" bookmark="no" Order="_x0036_"/>
  <Shape xmlns="" ID="eGq9nj/eSxNidkWuLzh/A4ZtFBs=" pdftag="" bookmark="no" Order="_x0031_4"/>
  <Shape xmlns="" ID="6Utu1du/iHaG54Nf+RNGu4Pec1U=" pdftag="" artifact="_x0031_" validate="no" Order="_x0034_"/>
  <Shape xmlns="" ID="G96Wb6PtQ1EBsmUD3p3oFICinXc=" pdftag="" artifact="_x0031_" validate="no" Order="_x0037_"/>
  <Shape xmlns="" ID="UreILnBfq5wZP1CZgWYGUcPVdoI=" pdftag="" artifact="_x0031_" formula="no" Lang="" validate="no" Order="_x0031_2"/>
  <Shape xmlns="" ID="ORu4otAa8GuHRiTFmze4JEAtfm8=" pdftag="" artifact="_x0031_" formula="no" Lang="" validate="no" Order="_x0031_0"/>
  <Shape xmlns="" ID="MQC3CBBPG4riPPHo8XFPUlY3esM=" pdftag="" artifact="_x0031_" formula="no" Lang="" validate="no" Order="_x0031_1"/>
  <Shape xmlns="" ID="OnIN8bxDloDxBFvMgnIJs3LRm9M=" pdftag="" artifact="_x0030_" Lang="" formula="no" bookmark="no" validate="no" Order="_x0031_6"/>
  <Shape xmlns="" ID="lcN5lYFYcT5K83RLMUYv/aIcD1Y=" pdftag="" bookmark="no" Order="_x0031_3"/>
  <Shape xmlns="" ID="U0eETLX+51+7TKEkD1jal69SLE0=" pdftag="" artifact="_x0030_" Lang="" formula="no" bookmark="no" validate="no" Order="_x0031_7"/>
  <Shape xmlns="" ID="WxESx2LJQS58krCasDvISPxmCJc=" pdftag="" artifact="_x0031_" validate="no" Order="_x0038_"/>
  <Shape xmlns="" ID="fACSGi9gn9Gci1m6VwzO5j0adRU=" pdftag="" artifact="_x0030_" Lang="" formula="no" bookmark="no" validate="no" Order="_x0035_"/>
  <Shape xmlns="" ID="NXPvHUX+bv80JtI249x6KUfvxkM=" pdftag="" artifact="_x0031_" formula="no" Lang="" validate="no" Order="_x0034_"/>
  <Shape xmlns="" ID="2uyGjT+dErjdk1iT1tOu37BY8Eg=" pdftag="" artifact="_x0031_" formula="no" Lang="" validate="no" Order="_x0031_"/>
  <Shape xmlns="" ID="jgMemawuJlp/IYrg94TrU6IkM3g=" pdftag="" artifact="_x0031_" formula="no" Lang="" validate="no" Order="_x0032_"/>
  <Shape xmlns="" ID="bmYCALuQAfW4N0N9Xcds7bjgKjE=" pdftag="" bookmark="no" Order="_x0035_"/>
  <Shape xmlns="" ID="leeHxHKMKIZR+UGEulqyCSCx4NM=" bookmark="no" Order="_x0034_" pdftag="P" isBookmarkSet="no"/>
  <Shape xmlns="" ID="7mzk+Pbk0IErTl04V2D7TQNjzDw=" pdftag="" artifact="_x0031_" formula="no" Lang="" validate="no" Order="_x0033_"/>
  <Shape xmlns="" ID="UDt6h6jW3XsPSophMzZpscvzAns=" pdftag="" bookmark="no" Order="_x0037_"/>
  <Shape xmlns="" ID="XVQXMKqDi4lUSij7cjm795zNBDs=" pdftag="" artifact="_x0031_" validate="no" Order="_x0031_"/>
  <Shape xmlns="" ID="K3C1RL6B48vJHgRiEu0ACdv6OFY=" pdftag="" bookmark="no" Order="_x0032_"/>
  <Shape xmlns="" ID="Jr/TjTFkoOkYt26Y/sjKDskKyp4=" pdftag="" bookmark="no" Order="_x0035_"/>
  <Shape xmlns="" ID="7aj87Uygl3kpMomApO4cfVyX0b0=" pdftag="" artifact="_x0031_" formula="no" Lang="" validate="no" Order="_x0034_"/>
  <Shape xmlns="" ID="W5Xv2Hiff42VT2KB9WiI5C8stog=" pdftag="" artifact="_x0030_" Lang="" formula="no" bookmark="no" validate="no" Order="_x0036_"/>
  <Shape xmlns="" ID="u0KTMfxeZSfzhVawCJfsVUsakp8=" pdftag="" artifact="_x0031_" formula="no" Lang="" validate="no" Order="_x0033_"/>
  <Shape xmlns="" ID="qKWTM9tli3VUhYCvFmERC/XYHss=" pdftag="" bookmark="no" Order="_x0037_"/>
  <Shape xmlns="" ID="oUpSEOoTOiHpUGgYyrX8wmcyuZs=" pdftag="" bookmark="no" Order="_x0038_"/>
  <Shape xmlns="" ID="hgMJCv3bMHYSqbjN3kQJOniclu4=" pdftag="" artifact="_x0031_" formula="no" Lang="" validate="no" Order="_x0033_"/>
  <Shape xmlns="" ID="L61BgCHdH6pbIM+OyjpgpHZ7Jqw=" pdftag="" artifact="_x0031_" formula="no" Lang="" validate="no" Order="_x0031_"/>
  <Shape xmlns="" ID="VL9s7/xgFPjDd2PX3qu4WQ3X37U=" pdftag="" artifact="_x0031_" formula="no" Lang="" validate="no" Order="_x0032_"/>
  <Shape xmlns="" ID="X1MN+GYsVE2gXtxIfVoV3ah1WvA=" pdftag="" bookmark="no" Order="_x0034_"/>
  <Shape xmlns="" ID="cdmWB2IwggvkEqUbLGrqQQVoh90=" pdftag="" bookmark="no" Order="_x0035_"/>
  <Shape xmlns="" ID="8NgsLK29+RsjhZUODmKQrclA/RY=" bookmark="no" pdftag="P" isBookmarkSet="no" Order="_x0033_"/>
  <Shape xmlns="" ID="O6+J7HqQlSrFdO8ejamRISmiQh4=" pdftag="" bookmark="no" Order="_x0036_"/>
  <Shape xmlns="" ID="/TqbKzbsiyoTiTnGNXlr9TlByY8=" pdftag="" bookmark="no" Order="_x0038_"/>
  <Shape xmlns="" ID="xy3NEpxbBIrMdMGHhD/i1hedbPU=" pdftag="" artifact="_x0031_" validate="no" Order="_x0031_"/>
  <Shape xmlns="" ID="p0CpK9mJ1ptHTYIMbUZFl74Xvmw=" pdftag="" bookmark="no" Order="_x0032_"/>
  <Shape xmlns="" ID="k41eZg2X6pJ+qEYk4HEC4ArldLM=" pdftag="" artifact="_x0031_" formula="no" Lang="" validate="no" Order="_x0033_"/>
  <Shape xmlns="" ID="IGiiC0dUhfWSPSAjAFKlzW1h2ok=" pdftag="" bookmark="no" Order="_x0037_"/>
  <Shape xmlns="" ID="6o3JDoLoXtfu/qS0cWUie1O1SRA=" pdftag="" artifact="_x0031_" formula="no" Lang="" validate="no" Order="_x0038_"/>
  <Shape xmlns="" ID="z4rvkitDKdNCqQ0EJATRi1KkHQ8=" pdftag="" artifact="_x0031_" formula="no" Lang="" validate="no" Order="_x0035_"/>
  <Shape xmlns="" ID="Nt2Vgo0UK+yNXtekU4r8J2fmuRE=" pdftag="" artifact="_x0031_" formula="no" Lang="" validate="no" Order="_x0039_"/>
  <Shape xmlns="" ID="SuKIumng+2SaUX1lqCrXEGqbmLk=" pdftag="" artifact="_x0031_" formula="no" Lang="" validate="no" Order="_x0036_"/>
  <Shape xmlns="" ID="kuzrlfQjpi5PRAghElJtwTcJ8bY=" pdftag="" artifact="_x0031_" formula="no" Lang="" validate="no" Order="_x0034_"/>
  <Shape xmlns="" ID="Oh0yy6UFQhC0OrzSwfnWbwZz0rs=" pdftag="" bookmark="no" Order="_x0031_0"/>
  <Shape xmlns="" ID="pmP/6VZt5GAeGM4tjlzoXUpzl3c=" pdftag="" bookmark="no" Order="_x0031_1"/>
  <Shape xmlns="" ID="GTCLVSoWtedpGQV/67jbSB1O2Vk=" pdftag="" artifact="_x0031_" formula="no" Lang="" validate="no" Order="_x0031_"/>
  <Shape xmlns="" ID="YGPVuxFkrzr4DWVrFCvhx6KRDWo=" pdftag="" bookmark="no" Order="_x0034_"/>
  <Shape xmlns="" ID="W2ZLH+cPnur38QBUcHFCMoJCsto=" pdftag="" bookmark="no" Order="_x0032_"/>
  <Shape xmlns="" ID="hDWR7X/EjVSpqmJE18ItOYwk11g=" pdftag="" bookmark="no" Order="_x0033_"/>
  <Shape xmlns="" ID="kfVAA12uV327zb5vvZ2PgTYMaXM=" pdftag="" bookmark="no" Order="_x0035_"/>
  <Shape xmlns="" ID="Mx77Q/0GNX1/+wHm4ZJ88COjr3g=" pdftag="" bookmark="no" Order="_x0031_"/>
  <Shape xmlns="" ID="2LbPfsm1OBD87Z0zur2SVhQh68M=" pdftag="" bookmark="no" Order="_x0033_"/>
  <Shape xmlns="" ID="4+iclUoBVxEh9ubn9wjZvroWX8U=" pdftag="" artifact="_x0031_" formula="no" Lang="" validate="no" Order="_x0035_"/>
  <Shape xmlns="" ID="WVwEPAYFcwYsraWNeyqyPtL1Jg4=" pdftag="" artifact="_x0031_" formula="no" Lang="" validate="no" Order="_x0034_"/>
  <Shape xmlns="" ID="5Jap0lJ/3hVeKQhG2J3vDwRD5Mg=" pdftag="" artifact="_x0031_" formula="no" Lang="" validate="no" Order="_x0032_"/>
  <Shape xmlns="" ID="tr9jxUDn7iGjefQkBySLqIMIU2E=" pdftag="" bookmark="no" Order="_x0036_"/>
  <Shape xmlns="" ID="t3aHdGmOELRpSGZS0pD+gyCY3OI=" pdftag="" bookmark="no" Order="_x0037_"/>
  <Shape xmlns="" ID="C7PnRKKzq5kPIvndAujvLKLSy9A=" pdftag="" bookmark="no" Order="_x0031_"/>
  <Shape xmlns="" ID="cQvydKvBpkNCUgQtLWI3/N0pazA=" pdftag="" bookmark="no" Order="_x0033_"/>
  <Shape xmlns="" ID="tKsi4aU0tE2lYmRqvdlB8r3yjdc=" pdftag="" artifact="_x0031_" formula="no" Lang="" validate="no" Order="_x0035_"/>
  <Shape xmlns="" ID="zEllcH2XxQX9wWfDZWwcV1GwcDs=" pdftag="" artifact="_x0031_" formula="no" Lang="" validate="no" Order="_x0034_"/>
  <Shape xmlns="" ID="bLHGfzCklAfyH+0rHuMAuuH1Jzo=" pdftag="" artifact="_x0031_" formula="no" Lang="" validate="no" Order="_x0032_"/>
  <Shape xmlns="" ID="pLRa7Q2TiGIZK0TeKGfOsL9ryXg=" bookmark="no" Order="_x0034_" pdftag="P" isBookmarkSet="no"/>
  <Shape xmlns="" ID="gAdR/aarRgOC7zk9epdKyw0qnQA=" pdftag="" bookmark="no" Order="_x0037_"/>
  <Shape xmlns="" ID="5OnsrXXz+AFsyNW+u5vwj7cu650=" pdftag="" bookmark="no" Order="_x0031_"/>
  <Shape xmlns="" ID="R1vkzqtb54pH3xqNRFG8W7lfoOs=" pdftag="" artifact="_x0031_" formula="no" Lang="" validate="no" Order="_x0032_"/>
  <Shape xmlns="" ID="saCVJZS0FyL9SkgLdCCeDT1X628=" pdftag="" bookmark="no" Order="_x0037_"/>
  <Shape xmlns="" ID="62V1kPc2xLOn89lg8mnVZXCEhfA=" pdftag="" bookmark="no" Order="_x0038_"/>
  <Shape xmlns="" ID="JgjL61nQqPXiH+kvYQWzaqA6nu8=" pdftag="" artifact="_x0030_" Lang="" formula="no" bookmark="no" validate="no" Order="_x0033_"/>
  <Shape xmlns="" ID="cS3LB06Wck6kNZv9Kt0PA1RZELQ=" pdftag="" artifact="_x0030_" Lang="" formula="no" bookmark="no" validate="no" Order="_x0035_"/>
  <Shape xmlns="" ID="yxaVqJM9ISHpm0AeoFM/Savedu4=" pdftag="" artifact="_x0030_" Lang="" formula="no" bookmark="no" validate="no" Order="_x0036_"/>
  <Shape xmlns="" ID="iexeoF+o9q3Y0tTX2oXAkJhFWk4=" pdftag="" bookmark="no" Order="_x0034_"/>
  <Shape xmlns="" ID="zDTIOwJnO4fhBUrPLgEEJiGi7qM=" pdftag="" bookmark="no" Order="_x0031_"/>
  <Shape xmlns="" ID="YrNEcjNOaq08jPvV4sBjtTg4+4o=" pdftag="" artifact="_x0031_" formula="no" Lang="" validate="no" Order="_x0032_"/>
  <Shape xmlns="" ID="sUMms+W7gBd23i2Ppjg9qDStwKk=" pdftag="" bookmark="no" Order="_x0037_"/>
  <Shape xmlns="" ID="30f182UPAJziIobA5+AWEn4kvQE=" pdftag="" bookmark="no" Order="_x0038_"/>
  <Shape xmlns="" ID="GYt4J0fx6HpSzuIDNo4J0QeExsQ=" pdftag="" artifact="_x0030_" Lang="" formula="no" bookmark="no" validate="no" Order="_x0033_"/>
  <Shape xmlns="" ID="6I/7YzJ2/C1n8/uAz9xxo6uNSas=" pdftag="" artifact="_x0030_" Lang="" formula="no" bookmark="no" validate="no" Order="_x0036_"/>
  <Shape xmlns="" ID="VAvX2lzNNbM1r7aToS38Ap5PHKU=" pdftag="" bookmark="no" Order="_x0034_"/>
  <Shape xmlns="" ID="j81Y2aWlRJnGT1Y3yhV6ECDlOoc=" pdftag="" artifact="_x0030_" Lang="" formula="no" bookmark="no" validate="no" Order="_x0035_"/>
  <Shape xmlns="" ID="IRAeVBj9t5UNB1KVCXM2A93pmio=" pdftag="" artifact="_x0031_" formula="no" Lang="" validate="no" Order="_x0033_"/>
  <Shape xmlns="" ID="LzNhGEHssMWqKVhS+VfTp8pr220=" pdftag="" artifact="_x0031_" formula="no" Lang="" validate="no" Order="_x0031_"/>
  <Shape xmlns="" ID="UnISTgLhxD5QZuNIfU+Qlg8glNc=" pdftag="" bookmark="no" Order="_x0032_"/>
  <Shape xmlns="" ID="8ucnj0jemPkEAWwfj7ba2mIqG8s=" pdftag="" bookmark="no" Order="_x0036_"/>
  <Shape xmlns="" ID="k6v9JU7tQyZT9p3TTsqF609GHr8=" pdftag="" bookmark="no" Order="_x0034_"/>
  <Shape xmlns="" ID="9169UAMJXLYKFDdHJ0IVu9fRtyI=" pdftag="" artifact="_x0030_" Lang="" formula="no" bookmark="no" validate="no" Order="_x0035_"/>
  <Shape xmlns="" ID="lBzUQ/GcOx9LJ0RIbY3kKx1p56Q=" pdftag="" artifact="_x0031_" formula="no" Lang="" validate="no" Order="_x0035_"/>
  <Shape xmlns="" ID="36go6XLhxXOQotO0wMTs+1AFSPc=" pdftag="" artifact="_x0031_" validate="no" Order="_x0031_"/>
  <Shape xmlns="" ID="459lyBSnUJpBpmvfx3VePVXZ2Rg=" pdftag="" artifact="_x0031_" validate="no" Order="_x0036_"/>
  <Shape xmlns="" ID="3PhOqrG5lsqJePhtqLORKd7Dkvg=" pdftag="" artifact="_x0030_" Lang="" formula="no" bookmark="no" validate="no" Order="_x0032_"/>
  <Shape xmlns="" ID="GHidI6FaijFWhzlXnw4bnHvEURk=" pdftag="" bookmark="no" Order="_x0034_"/>
  <Shape xmlns="" ID="/XecSSjD4jyI53f4TZHdgRLE/bw=" pdftag="" bookmark="no" Order="_x0033_"/>
  <Shape xmlns="" ID="6DrH/pMSJGMs3E5CjqkV2MaqtmQ=" bookmark="no" Order="_x0034_" pdftag="P" isBookmarkSet="no"/>
  <Shape xmlns="" ID="wNkp9rm5LGylPH6dfJXAxvDcKaE=" pdftag="" bookmark="no" Order="_x0038_"/>
  <Shape xmlns="" ID="HZAfLOryXLt7QrPtuNtq4oPedik=" pdftag="" artifact="_x0031_" formula="no" Lang="" validate="no" Order="_x0031_"/>
  <Shape xmlns="" ID="EWxhi1JRdFm65tqktsGcts1zfkE=" pdftag="" bookmark="no" Order="_x0032_"/>
  <Shape xmlns="" ID="dc9RdpSdssJlcYgiAfZEqK6j6YM=" pdftag="" artifact="_x0031_" formula="no" Lang="" validate="no" Order="_x0033_"/>
  <Shape xmlns="" ID="bcCagroRIFoou8pSFywxfQ+0ebE=" pdftag="" bookmark="no" Order="_x0038_"/>
  <Shape xmlns="" ID="g+aeMcnYp8KyczKX8Vp6cWnAumw=" pdftag="" bookmark="no" Order="_x0039_"/>
  <Shape xmlns="" ID="8T15dmZMXlz75o1w3hIKtuvi+NA=" pdftag="" artifact="_x0031_" formula="no" Lang="" validate="no" Order="_x0034_"/>
  <Shape xmlns="" ID="nP8m6AszjsDW/KYWv7GcXIFqfn4=" pdftag="" artifact="_x0031_" validate="no" Order="_x0035_"/>
  <Shape xmlns="" ID="35HtCNKAXd4Rrt4+gZZ2bo40LiA=" pdftag="" artifact="_x0031_" validate="no" Order="_x0036_"/>
  <Shape xmlns="" ID="itbcXhaU/HZmINZWz32svuCgG6s=" pdftag="" artifact="_x0031_" validate="no" Order="_x0037_"/>
  <Shape xmlns="" ID="ESPNt4uun/zVdwpcklXBKPVbanE=" pdftag="" artifact="_x0031_" validate="no" Order="_x0031_"/>
  <Shape xmlns="" ID="sbcC4hUesN2ZOJIRUv4OtEbY5zY=" pdftag="" Order="_x0034_"/>
  <Shape xmlns="" ID="NQYD/vqIGRZJRV5xp167iZw2TVs=" pdftag="" Order="_x0032_"/>
  <Shape xmlns="" ID="vwhH8J/6CNdtSQ+2/hv1I0ZxqqE=" pdftag="" Order="_x0033_"/>
  <Shape xmlns="" ID="fBnODj9xnSjDNU0Mfv+UREH5mVo=" pdftag="" Order="_x0035_"/>
  <Shape xmlns="" ID="n8dKwF642g46mEDnfayNfT2ntyU=" pdftag="" artifact="_x0030_" Lang="" formula="no" bookmark="no" validate="no" Order="_x0031_"/>
  <Shape xmlns="" ID="c+Yuwrf7zHCutKpDSm3Z/oNzIEg=" pdftag="" artifact="_x0031_" formula="no" Lang="" validate="no" Order="_x0033_"/>
  <Shape xmlns="" ID="53ATsZCQ2VYgE9hV63yvIscQSmI=" bookmark="no" Order="_x0034_" pdftag="P" isBookmarkSet="no"/>
  <Shape xmlns="" ID="vtrJsTlEoMzaSjmTWhTKKunAyZ4=" pdftag="" artifact="_x0031_" formula="no" Lang="" validate="no" Order="_x0036_"/>
  <Shape xmlns="" ID="mg9Ns/UlNBeTOYSPPQlZ1jWdtzg=" pdftag="" artifact="_x0031_" validate="no" Order="_x0035_"/>
  <Shape xmlns="" ID="BPMigKfU5Q5xlIpmQhzuqJlr3RU=" pdftag="" bookmark="no" Order="_x0034_"/>
  <Shape xmlns="" ID="FPFYB96+PO6Cl//FoTI//wyAruA=" pdftag="" bookmark="no" Order="_x0038_"/>
  <Shape xmlns="" ID="8Cg988oKnlTTaayELECnGi+/TNA=" pdftag="" bookmark="no" Order="_x0032_"/>
  <Shape xmlns="" ID="rKLv8S4QBOQ1AES9herVTYtkfXY=" pdftag="" artifact="_x0031_" formula="no" Lang="" validate="no" Order="_x0035_"/>
  <Shape xmlns="" ID="PoglS//Fyj02b7jFUrDbDRwk7+s=" pdftag="" artifact="_x0030_" Lang="" formula="no" bookmark="no" validate="no" Order="_x0031_"/>
  <Shape xmlns="" ID="H1dBRm/F50g8YeRspzMa/eG9bUg=" pdftag="" bookmark="no" Order="_x0032_"/>
  <Shape xmlns="" ID="q8MhHIk9Qe9a8GpcLQDnIl4i25k=" pdftag="" bookmark="no" Order="_x0034_"/>
  <Shape xmlns="" ID="Jjds8OHh+II08NdSQmw/nbHisEs=" pdftag="" artifact="_x0031_" formula="no" Lang="" validate="no" Order="_x0033_"/>
  <Shape xmlns="" ID="Ou5VTnfv7m5QqXPq/T6NbeTdO24=" bookmark="no" pdftag="P" isBookmarkSet="no" Order="_x0035_"/>
  <Shape xmlns="" ID="w06RwpOrHyKkHiEuqVykaKoSlWc=" pdftag="" bookmark="no" Order="_x0037_"/>
  <Shape xmlns="" ID="ohF+Q0hN9e5c5O98vQ1IUwMe9X4=" pdftag="" bookmark="no" Order="_x0034_"/>
  <Shape xmlns="" ID="8B8tVFf5hEUSy2fm1f2X7X+ypaM=" pdftag="" artifact="_x0031_" formula="no" Lang="" validate="no" Order="_x0031_"/>
  <Shape xmlns="" ID="QkLsjD/nxP5uvdGAGY5JDLzQIPo=" pdftag="" artifact="_x0030_" Lang="" formula="no" bookmark="no" validate="no" Order="_x0035_"/>
  <Shape xmlns="" ID="nHe3bzipdd9zri08QeyK1HQ0g5w=" pdftag="" artifact="_x0031_" formula="no" Lang="" validate="no" Order="_x0033_"/>
  <Shape xmlns="" ID="5iiJMje+Q3BRwh1LVsbkRUmS3SU=" pdftag="" bookmark="no" Order="_x0036_"/>
  <Shape xmlns="" ID="jBlCZdkaA63SKyWV58kSP8Wu68k=" pdftag="" bookmark="no" Order="_x0037_"/>
  <Shape xmlns="" ID="cnHINUJIEQfZQ/j3bxla3xUERNY=" pdftag="" bookmark="no" Order="_x0032_"/>
  <Shape xmlns="" ID="BliPB4shLBpFGI3JG37/0FhkrHY=" pdftag="" bookmark="no" Order="_x0031_"/>
  <Shape xmlns="" ID="m8/ZJR225gUA9rwvr8o9lLURl78=" pdftag="" bookmark="no" Order="_x0033_"/>
  <Shape xmlns="" ID="yQgUQZ+UbVFdBruNd86IfaIOlTo=" pdftag="" artifact="_x0030_" Lang="" formula="no" bookmark="no" validate="no" Order="_x0034_"/>
  <Shape xmlns="" ID="XlvxOnjBmjmh4WS7HUzqS+eI3m8=" pdftag="" artifact="_x0031_" formula="no" Lang="" validate="no" Order="_x0032_"/>
  <Shape xmlns="" ID="TDaD3SaQwRg8YFe1teX+FTvGBNM=" bookmark="no" Order="_x0032_" pdftag="P" isBookmarkSet="no"/>
  <Shape xmlns="" ID="497TcQB8yTZEnUrixJ2OiEpNZMM=" pdftag="" bookmark="no" Order="_x0036_"/>
  <Shape xmlns="" ID="/yHVE9DjHnFNgy1WzEZilxp2/Ug=" pdftag="" artifact="_x0031_" validate="no" Order="_x0033_"/>
  <Shape xmlns="" ID="pmxWlTEZHTaYhwaEC7RHd7sFEOo=" pdftag="" artifact="_x0031_" validate="no" Order="_x0031_"/>
  <Shape xmlns="" ID="4oQqnyPt4d5+D34tRB+ySaLbrzU=" pdftag="" Order="_x0037_"/>
  <Shape xmlns="" ID="bwKlqwlh33iftiytrNk8iVt4tEg=" pdftag="" Order="_x0036_"/>
  <Shape xmlns="" ID="hH8s9cAL/MsWQwEaGABK543VCIU=" pdftag="" Order="_x0034_"/>
  <Shape xmlns="" ID="P4tLFNhqRUgVubp4WL+Dd6xz66U=" pdftag="" artifact="_x0030_" validate="no" Order="_x0038_"/>
  <Shape xmlns="" ID="9YQqJOm2+7KkThRA1uJ3Xv0z8Ww=" pdftag="" artifact="_x0031_" validate="no" Order="_x0032_"/>
  <Shape xmlns="" ID="ZJjPV47JJ4GgvKaHp66yPwKZ3t4=" pdftag="" artifact="_x0031_" validate="no" Order="_x0039_"/>
  <Shape xmlns="" ID="IQJaJP2UTADFe2U3AVBZgVzxcgc=" pdftag="" artifact="_x0030_" validate="no" Order="_x0035_"/>
  <Shape xmlns="" ID="/o7VialedTz4rcQXcQbq9Ico/K4=" pdftag="" Order="_x0031_0"/>
  <Shape xmlns="" ID="qUeWaIZ67g49Mwj/IRWB5NEPUSo=" pdftag="" Order="_x0031_1"/>
  <Shape xmlns="" ID="zpKbV+ZrqpIG9gGQthuWeCZCuKE=" pdftag="" artifact="_x0031_" formula="no" Lang="" validate="no" Order="_x0033_"/>
  <Shape xmlns="" ID="efYPCu3jcm1506KvvRPZtOYA2D0=" pdftag="" artifact="_x0031_" formula="no" Lang="" validate="no" Order="_x0031_"/>
  <Shape xmlns="" ID="3Enqkspktqs2vbVmdGCMv/4wvEU=" pdftag="" bookmark="no" Order="_x0032_"/>
  <Shape xmlns="" ID="aTSMyInONVK63lWq9I6HUBNc4sY=" bookmark="no" pdftag="P" isBookmarkSet="no" Order="_x0032_"/>
  <Shape xmlns="" ID="Xkh3UbGw52xYG9cXWljhIR82GOM=" pdftag="" artifact="_x0031_" formula="no" Lang="" validate="no" Order="_x0034_"/>
  <Shape xmlns="" ID="WC7tVu5O9fKS92YQLIA1pD8Fg8I=" pdftag="" artifact="_x0031_" formula="no" Lang="" validate="no" Order="_x0032_"/>
  <Shape xmlns="" ID="ZULSYzVjZH5R1wE0aOU3RqBfF4M=" pdftag="" bookmark="no" Order="_x0031_"/>
  <Shape xmlns="" ID="oMTZ+ELx3TORjpQ/HDeLJfxuB3M=" bookmark="no" Order="_x0034_" pdftag="P" isBookmarkSet="no"/>
  <Shape xmlns="" ID="dNjhxNlw6FAQwNG22Fd0K1YROFo=" pdftag="" artifact="_x0031_" formula="no" Lang="" validate="no" Order="_x0033_"/>
  <Shape xmlns="" ID="GPhQZYO6C/g922j+uOUNcpNM0rs=" pdftag="" bookmark="no" Order="_x0032_"/>
  <Shape xmlns="" ID="8+rFH1XhkGfZ8UE6M/G5ccvb7WA=" pdftag="" bookmark="no" Order="_x0034_"/>
  <Shape xmlns="" ID="E/Ieq+Ed/s1QBEAM9qwNlMTprQc=" pdftag="" artifact="_x0031_" formula="no" Lang="" validate="no" Order="_x0031_"/>
  <Shape xmlns="" ID="y5/l6803LzgDd/9iM1iIIvBm4N8=" pdftag="" artifact="_x0030_" Lang="" formula="no" bookmark="no" validate="no" Order="_x0035_"/>
  <Shape xmlns="" ID="PA2B3mzd7yeaI4QDsAr0Ow1GavM=" pdftag="" artifact="_x0031_" formula="no" Lang="" validate="no" Order="_x0033_"/>
  <Shape xmlns="" ID="JSuIiYHBbXZhvXOF3kXy4ZM7gpQ=" pdftag="" bookmark="no" Order="_x0036_"/>
  <Shape xmlns="" ID="e7ejaBT+L5jBJP+kSMrwVNQGlOI=" pdftag="" bookmark="no" Order="_x0037_"/>
  <Shape xmlns="" ID="t3Vbomanvh76KblL1cvWgRve1fE=" pdftag="" artifact="_x0031_" formula="no" Lang="" validate="no" Order="_x0031_"/>
  <Shape xmlns="" ID="Z/40VtShr9LN1FYOk0PFPtDwKVI=" bookmark="no" pdftag="P" isBookmarkSet="no" Order="_x0034_"/>
  <Shape xmlns="" ID="RqhyQQIEoe8cD/r28n09bL+i3PU=" pdftag="" bookmark="no" Order="_x0032_"/>
  <Shape xmlns="" ID="jjluqq05EdltOts2Ec7a6iJhTcQ=" pdftag="" bookmark="no" Order="_x0033_"/>
  <Shape xmlns="" ID="A8LRNEd61CdU0zk8/FSRsWArBkM=" pdftag="" bookmark="no" Order="_x0035_"/>
  <Shape xmlns="" ID="EYctnKF9/HZ+Yuys2VPBBxwV7kg=" pdftag="" artifact="_x0031_" formula="no" Lang="" validate="no" Order="_x0031_"/>
  <Shape xmlns="" ID="S4faVpWAVIP5haNrO+9pPnOAQ4I=" pdftag="" bookmark="no" Order="_x0032_"/>
  <Shape xmlns="" ID="34FzgscmtGmXuMfxrXr4fqn0u+A=" pdftag="" bookmark="no" Order="_x0037_"/>
  <Shape xmlns="" ID="wGTLnIdwTQrnXTQeLpGQ6g+7o/A=" pdftag="" bookmark="no" Order="_x0035_"/>
  <Shape xmlns="" ID="cQMuoJZn7BVfJxvFppFefHZkvqM=" pdftag="" bookmark="no" Order="_x0038_"/>
  <Shape xmlns="" ID="2aX36a/J4pM2ulmn2ahmqZLynIM=" pdftag="" artifact="_x0031_" formula="no" Lang="" validate="no" Order="_x0033_"/>
  <Shape xmlns="" ID="4dC7MjNh+KwI9TELM3o479bNiZo=" pdftag="" artifact="_x0031_" validate="no" Order="_x0034_"/>
  <Shape xmlns="" ID="ph3InmaiJULd94F1SDqic/C60o8=" pdftag="" artifact="_x0030_" Lang="" formula="no" bookmark="no" validate="no" Order="_x0036_"/>
  <Shape xmlns="" ID="CEsHiYIB5VmeKMdR/ASXz87Id0Y=" pdftag="" artifact="_x0031_" formula="no" Lang="" validate="no" Order="_x0031_"/>
  <Shape xmlns="" ID="zWVvgO2AF9MCHNTqs7eSNcxw1jg=" pdftag="" bookmark="no" Order="_x0032_"/>
  <Shape xmlns="" ID="H89jVp58skYedjkVFwbvTk8Xv9M=" pdftag="" bookmark="no" Order="_x0035_"/>
  <Shape xmlns="" ID="9oy//V2jZ4di8jlqXIUI8+4v2oY=" pdftag="" bookmark="no" Order="_x0033_"/>
  <Shape xmlns="" ID="aEin6CfbvwGHomQlu0qGo2Nsc5I=" pdftag="" bookmark="no" Order="_x0036_"/>
  <Shape xmlns="" ID="X9S6j8arB4O/gopGLYIgLl4uDQw=" pdftag="" artifact="_x0031_" formula="no" Lang="" validate="no" Order="_x0034_"/>
  <Shape xmlns="" ID="e40dzJqgu2eQ+6lQb+Wh6HHt2gw=" pdftag="" artifact="_x0031_" formula="no" Lang="" validate="no" Order="_x0031_"/>
  <Shape xmlns="" ID="HNw6MmdaSWTtI61pJJsLzF+BYXg=" pdftag="" bookmark="no" Order="_x0032_"/>
  <Shape xmlns="" ID="rTuhYXD84/LAUl8ou863ZcAUT44=" pdftag="" bookmark="no" Order="_x0033_"/>
  <Shape xmlns="" ID="0sBrZOwWNtLmV5PfCkZ83BH61eI=" bookmark="no" pdftag="P" isBookmarkSet="no" Order="_x0033_"/>
  <Shape xmlns="" ID="ZPRBk18TprAlDUSvuyQMapd7980=" pdftag="" bookmark="no" Order="_x0034_"/>
  <Shape xmlns="" ID="VfFkmB1ggWyGHGMPIs4lo9CWCKI=" pdftag="" bookmark="no" Order="_x0036_"/>
  <Shape xmlns="" ID="HC6oqLksQygkpFWb37/aeDtUp4U=" pdftag="" artifact="_x0031_" formula="no" Lang="" validate="no" Order="_x0034_"/>
  <Shape xmlns="" ID="AW6O5SPyG1xK5ZldTfhYMdkTOn8=" pdftag="" artifact="_x0031_" formula="no" Lang="" validate="no" Order="_x0031_"/>
  <Shape xmlns="" ID="8RTx1CjtSM/DtI2jVl28EtCEOII=" pdftag="" bookmark="no" Order="_x0033_"/>
  <Shape xmlns="" ID="3wT8iFAte8c6wRt8zwEiP+Pob/0=" pdftag="" artifact="_x0030_" Lang="" formula="no" bookmark="no" validate="no" Order="_x0032_"/>
  <Shape xmlns="" ID="6EDfFnH0hsAckWGwEN3WfqyD5UQ=" pdftag="" bookmark="no" Order="_x0036_"/>
  <Shape xmlns="" ID="imoCq6SeLLM9zInvqK6v9KtJQ1I=" pdftag="" bookmark="no" Order="_x0035_"/>
  <Shape xmlns="" ID="B83sUJyJeYVoYt4HrFqJJ52dfdc=" pdftag="" artifact="_x0031_" formula="no" Lang="" validate="no" Order="_x0031_"/>
  <Shape xmlns="" ID="sjAwAmMU8Ljl0RiCOMSj6PXHHIM=" bookmark="no" pdftag="P" isBookmarkSet="no" Order="_x0033_"/>
  <Shape xmlns="" ID="lkIiAG2rPnCHdNds87x0A6SZ1R0=" pdftag="" bookmark="no" Order="_x0032_"/>
  <Shape xmlns="" ID="ThtmZyii4/+t1VSxQFI1+bXmUkM=" pdftag="" artifact="_x0031_" formula="no" Lang="" validate="no" Order="_x0033_"/>
  <Shape xmlns="" ID="TqdsZGro64LYgiFACTHzTzRZ3YU=" pdftag="" bookmark="no" Order="_x0035_"/>
  <Shape xmlns="" ID="+mXAfVeJaD6hCsercDvs4e/AAJ8=" pdftag="" artifact="_x0031_" formula="no" Lang="" Order="_x0034_" validate="no" inline="no"/>
  <Shape xmlns="" ID="nzisdt3oCUrtnxgxp9WuGPUTDtA=" pdftag="" artifact="_x0031_" formula="no" Lang="" validate="no" Order="_x0031_"/>
  <Shape xmlns="" ID="AMiQUqcsRGEdgxBo6N9bzTfkbhE=" pdftag="" bookmark="no" Order="_x0032_"/>
  <Shape xmlns="" ID="xTIzagPazRCrnDUPLtlKs0x8k3c=" pdftag="" bookmark="no" Order="_x0034_"/>
  <Shape xmlns="" ID="I2nqtoSaPLAjSVukkAri5J4L/Ng=" bookmark="no" pdftag="P" isBookmarkSet="no" Order="_x0034_"/>
  <Shape xmlns="" ID="TJjS7gxdM2g8TYLEHZEBJ8jPvj8=" pdftag="" bookmark="no" Order="_x0036_"/>
  <Shape xmlns="" ID="7d0BhfiE8HGAwkcqQLLT38qaxxg=" pdftag="" artifact="_x0031_" formula="no" Lang="" validate="no" Order="_x0032_"/>
  <Shape xmlns="" ID="JqbDsFq0akhQMQuhUNIRZeyuE7M=" pdftag="" artifact="_x0031_" formula="no" Lang="" validate="no" Order="_x0031_"/>
  <Shape xmlns="" ID="mZGXGPDwB839imamT/hqfHsV2YA=" pdftag="" bookmark="no" Order="_x0033_"/>
  <Shape xmlns="" ID="InERjV0ZyqUJ+C6GNQXxwjFvl4E=" pdftag="" bookmark="no" Order="_x0034_"/>
  <Shape xmlns="" ID="VsFSeqqMU9Pn76I6LXzEh+9KaIg=" pdftag="" bookmark="no" Order="_x0035_"/>
  <Shape xmlns="" ID="a8JX800QUdoWwyJheBjH+ASf65s=" pdftag="" bookmark="no" Order="_x0036_"/>
  <SubText xmlns="" ID="nBvKWxNmF14DLk+hYW8x77wpXJQ=" ActualText="California_x0020_Water_x0020_Boards_x0020_logo_x002C__x0020_Six_x0020_Acres_x0020_Water_x0020_Company_x0020_Public_x0020_Meeting_x002C__x0020_May_x0020_13_x002C__x0020_2021_x0020_6:00PM_x002C__x0020_California_x0020_Water_x0020_Boards_x0020_Safer_x0020_Program"/>
  <SubText xmlns="" ID="UStQW6wOlvtzeSjso40dFDB0UHk=" ActualText="Water_x0020_Board_x2019_s_x0020_Mission_x0020_Statement_x002C__x0020_Preserve_x002C__x0020_enhance_x002C__x0020_and_x0020_restore_x0020_the_x0020_quality_x0020_of_x0020_California_x2019_s_x0020_water_x0020_resources_x0020_and_x0020_drinking_x0020_water_x0020_for_x0020_the_x0020_protection_x0020_of_x0020_the_x0020_environment_x002C__x0020_public_x0020_health_x002C__x0020_and_x0020_all_x0020_beneficial_x0020_uses_x002C__x0020_and_x0020_to_x0020_ensure_x0020_proper_x0020_water_x0020_resource_x0020_allocation_x0020_and_x0020_efficient_x0020_use_x002C__x0020_for_x0020_the_x0020_benefit_x0020_of_x0020_present_x0020_and_x0020_future_x0020_generations._x0020_California_x0020_Water_x0020_Boards_x002C__x0020_Safer_x0020_Program"/>
  <SubText xmlns="" ID="ckyIuirOahQBXjPqha76MkNiecQ=" ActualText="Meeting_x0020_Overview_x0020_and_x0020_Logistics_x002C__x0020_California_x0020_Water_x0020_Boards_x002C__x0020_Safer_x0020_Program"/>
  <SubText xmlns="" ID="F4PNGp1XeV23UrziNt9boI1Sw+g=" ActualText=""/>
  <SubText xmlns="" ID="LPBxJ+reqYwzhuqsikiUNYz2a1c=" ActualText="Technical_x0020_or_x0020_Language_x0020_Assistance_x002C__x0020_Add_x0020_it_x0020_to_x0020_the_x0020_Q_x0026_A_x0020_function_x0020_or_x0020_Email_x0020_DDW-Administrator_x0040_waterboards.ca.gov_x002C__x0020_Public_x0020_Comment:_x0020_Add_x0020_it_x0020_to_x0020_the_x0020_Q_x0026_A_x0020_function_x002C__x0020_Or_x0020_Email_x0020_the_x0020_following_x0020_to_x0020_DDW-Administrator_x0040_waterboards.ca.gov_x002C__x0020_Your_x0020_name_x0020_and_x0020_affiliation_x002C__x0020_last_x0020_3_x0020_digits_x0020_of_x0020_your_x0020_phone_x0020_number_x002C__x0020_if_x0020_you_x0027_d_x0020_like_x0020_to_x0020_read_x0020_your_x0020_comment_x0020_yourself_x002C__x0020_Subject:_x0020__x0022_Six_x0020_Acres_x0020_Public_x0020_Comment_x0022__x002C__x0020_California_x0020_Water_x0020_Boards_x002C__x0020_Safer_x0020_Program"/>
  <SubText xmlns="" ID="Ciu/hGNGoT5D8Xxju5TLJ/XrOgc=" ActualText="Raise_x0020_Hand"/>
  <SubText xmlns="" ID="4PKfuqHw2y+bvhWTD+hiBSE3AYM=" ActualText="Q_x0026_A"/>
  <SubText xmlns="" ID="1h0uNejfPREA5JFG5tnRQyjlzbE=" ActualText=""/>
  <SubText xmlns="" ID="u+YwnI5X+Vg8inznXLNtfj94ClQ=" ActualText=""/>
  <SubText xmlns="" ID="X3CFlcHxWxPu5T8DDy4sDwobvHQ=" ActualText=""/>
  <SubText xmlns="" ID="mTmkJB5SYjjgiP7eaYYO0uPym7I=" ActualText=""/>
  <SubText xmlns="" ID="eIyeTAQX+XXblNmrStvB2gnC73s=" ActualText=""/>
  <SubText xmlns="" ID="Y3Apx15A6J6e0FezVUeSws3Sjyo=" ActualText=""/>
  <SubText xmlns="" ID="8SQzFIAI3pj7K+duogpnb3uBfyk=" ActualText=""/>
  <SubText xmlns="" ID="OnIN8bxDloDxBFvMgnIJs3LRm9M=" ActualText=""/>
  <SubText xmlns="" ID="U0eETLX+51+7TKEkD1jal69SLE0=" ActualText=""/>
  <SubText xmlns="" ID="fACSGi9gn9Gci1m6VwzO5j0adRU=" ActualText=""/>
  <SubText xmlns="" ID="W5Xv2Hiff42VT2KB9WiI5C8stog=" ActualText=""/>
  <SubText xmlns="" ID="JgjL61nQqPXiH+kvYQWzaqA6nu8=" ActualText=""/>
  <SubText xmlns="" ID="cS3LB06Wck6kNZv9Kt0PA1RZELQ=" ActualText=""/>
  <SubText xmlns="" ID="yxaVqJM9ISHpm0AeoFM/Savedu4=" ActualText=""/>
  <SubText xmlns="" ID="GYt4J0fx6HpSzuIDNo4J0QeExsQ=" ActualText=""/>
  <SubText xmlns="" ID="6I/7YzJ2/C1n8/uAz9xxo6uNSas=" ActualText=""/>
  <SubText xmlns="" ID="j81Y2aWlRJnGT1Y3yhV6ECDlOoc=" ActualText=""/>
  <SubText xmlns="" ID="9169UAMJXLYKFDdHJ0IVu9fRtyI=" ActualText=""/>
  <SubText xmlns="" ID="3PhOqrG5lsqJePhtqLORKd7Dkvg=" ActualText=""/>
  <SubText xmlns="" ID="n8dKwF642g46mEDnfayNfT2ntyU=" ActualText=""/>
  <SubText xmlns="" ID="PoglS//Fyj02b7jFUrDbDRwk7+s=" ActualText=""/>
  <SubText xmlns="" ID="QkLsjD/nxP5uvdGAGY5JDLzQIPo=" ActualText=""/>
  <SubText xmlns="" ID="yQgUQZ+UbVFdBruNd86IfaIOlTo=" ActualText=""/>
  <SubText xmlns="" ID="y5/l6803LzgDd/9iM1iIIvBm4N8=" ActualText=""/>
  <SubText xmlns="" ID="ph3InmaiJULd94F1SDqic/C60o8=" ActualText=""/>
  <SubText xmlns="" ID="3wT8iFAte8c6wRt8zwEiP+Pob/0=" ActualText=""/>
  <Shape xmlns="" ID="4rrVHZGyI9bNaobqLDWRJ5TDuGc=" pdftag="P" isBookmarkSet="no" bookmark="no" Order="_x0031_"/>
  <Shape xmlns="" ID="7nov1Df7GXgIN8O+Puy99axZe9U=" isBookmarkSet="no" Order="_x0031_" formula="no" inline="no" bookmark="no" artifact="_x0031_" pdftag="_x005B_Artifact_x005D_" validate="no"/>
  <Shape xmlns="" ID="cRDWbPPOddazlbmnUi65QNUnLCM=" pdftag="H2" isBookmarkSet="no" bookmark="yes" Order="_x0032_"/>
  <Shape xmlns="" ID="sqvMO5k0EhPgTmlBii5cyKEQJME=" pdftag="H2" isBookmarkSet="no" bookmark="yes" Order="_x0033_"/>
  <Shape xmlns="" ID="UWzvPLm6ZrvLnwUIAGC2BGc6VFI=" isBookmarkSet="no" pdftag="H2" artifact="_x0030_" bookmark="yes" Order="_x0033_"/>
  <HyperLink xmlns="" ID="idpqXkxm65l0MwpeBb5RL/TOQNo=-324025307367.2056_365.2117" plainAltText="bit.ly_x002F_SAFER_Administrator_Handbook" language=""/>
  <HyperLink xmlns="" ID="cIkUVltrUJwV3huO5nsIh5a5kBE=687994211620.1249_97.78614" plainAltText="bit.ly_x002F_SAFER_Administrators" language=""/>
  <HyperLink xmlns="" ID="cIkUVltrUJwV3huO5nsIh5a5kBE=120967636176.71_352.4261" plainAltText="_x0020__x0020_DDW-SoCalEngagement_x0040_waterboards.ca.gov" language=""/>
  <Shape xmlns="" ID="gbIrC5Nyp4LZmXiopbnsgiTJpQ4=" Order="_x0032_" formula="no" inline="no" artifact="_x0031_" isBookmarkSet="no" bookmark="no" Lang="" pdftag="_x005B_Artifact_x005D_" validate="no"/>
  <Shape xmlns="" ID="mEy4BNsu6Yh6BGFB0ioJ98/xwso=" Order="_x0031_" pdftag="_x005B_Artifact_x005D_" isBookmarkSet="no" bookmark="no"/>
  <Shape xmlns="" ID="6hKMlMFMhjBcjvm5gGzeVPQCsnM=" pdftag="H1" isBookmarkSet="no" bookmark="yes" Order="_x0031_"/>
  <Shape xmlns="" ID="MclzHTj7a5ZcxlrHF4v1D9WeuUE=" pdftag="H2" isBookmarkSet="no" bookmark="yes" Order="_x0032_"/>
  <Shape xmlns="" ID="z6aCSuI2yYS0HldXIOrrRiZYV1A=" pdftag="P" isBookmarkSet="no" bookmark="no" Order="_x0033_"/>
  <Shape xmlns="" ID="vdJhRYemlx5Kv5rgKTzqmJfV9As=" pdftag="P" isBookmarkSet="no" bookmark="no" Order="_x0034_"/>
  <Shape xmlns="" ID="v+NMUbBDeMs/IM9Qa4sa0uircYE=" artifact="_x0031_" formula="no" inline="no" pdftag="Figure" isBookmarkSet="no" bookmark="no" Lang="" validate="no" Order="_x0031_"/>
  <Shape xmlns="" ID="9KbRocByriEv7OaUDqJSYLLJh+A=" artifact="_x0031_" formula="no" inline="no" pdftag="Figure" isBookmarkSet="no" bookmark="no" validate="no" Order="_x0032_"/>
  <Shape xmlns="" ID="Sr3uPanMaMSaUPAHQLC1GFqSVjE=" pdftag="H2" isBookmarkSet="no" bookmark="yes" Order="_x0033_"/>
  <Shape xmlns="" ID="DaiIE6G6oNujVOXiz/nvRLecqCg=" pdftag="H2" isBookmarkSet="no" bookmark="yes" Order="_x0033_"/>
  <Shape xmlns="" ID="bYfsEYTJXdMV6BvtiLN9QCO4C7c=" pdftag="P" isBookmarkSet="no" bookmark="no" Order="_x0035_"/>
  <Shape xmlns="" ID="NoZ70PMe6cOh5ulK4R7OlCtqm5I=" artifact="_x0031_" formula="no" inline="no" pdftag="Figure" isBookmarkSet="no" bookmark="no" Lang="" validate="no" Order="_x0032_"/>
  <Shape xmlns="" ID="6JTfTGUZtLByruUSxavKykY00q4=" pdftag="P" isBookmarkSet="no" bookmark="no" Order="_x0031_"/>
  <Shape xmlns="" ID="33OqADUBzE5mF0nao8p9SzfQT4E=" Order="_x0033_" pdftag="_x005B_Artifact_x005D_" isBookmarkSet="no" bookmark="no"/>
  <Shape xmlns="" ID="eyC3Cq7vcco7vNQWoMyQvZp/DPU=" Order="_x0036_" formula="no" inline="no" artifact="_x0031_" isBookmarkSet="no" bookmark="no" Lang="" pdftag="_x005B_Artifact_x005D_" validate="no"/>
  <Shape xmlns="" ID="QQOsH4roXeWjF0lN1KKrd1wxT2E=" pdftag="P" isBookmarkSet="no" bookmark="no" Order="_x0033_"/>
  <Shape xmlns="" ID="mXmy+2PYQ4SFIMLgkmeb3CYbVeE=" Order="_x0035_" formula="no" inline="no" artifact="_x0031_" isBookmarkSet="no" bookmark="no" Lang="" pdftag="_x005B_Artifact_x005D_" validate="no"/>
  <Shape xmlns="" ID="BJw5YYBUFQ526EmW2le0eukKpqI=" artifact="_x0031_" formula="no" inline="no" pdftag="Figure" isBookmarkSet="no" bookmark="no" Lang="" validate="no" Order="_x0031_"/>
  <Shape xmlns="" ID="KuWvqdsgLFcptU6pE0jPXqp0u+k=" Order="_x0031_" pdftag="_x005B_Artifact_x005D_" isBookmarkSet="no" bookmark="no"/>
  <Shape xmlns="" ID="1DO/gWGB1I0CqXIDF4ji6y9oRjQ=" pdftag="H2" isBookmarkSet="no" bookmark="yes" Order="_x0033_"/>
  <Shape xmlns="" ID="Bm5MgCLAgPPZJF0d1dVVTyQm0ks=" pdftag="P" isBookmarkSet="no" bookmark="no" Order="_x0034_"/>
  <Shape xmlns="" ID="JaO96r8qkKeUZ7N4wMfmVcr92lo=" artifact="_x0031_" formula="no" inline="no" pdftag="Figure" isBookmarkSet="no" bookmark="no" validate="no" Order="_x0032_"/>
  <Shape xmlns="" ID="VJ+NHIRjFCESaXclRJyqs+QW820=" pdftag="P" isBookmarkSet="no" bookmark="no" Order="_x0035_"/>
  <Shape xmlns="" ID="g0oJgh1wNlx6A2pQrZuG1vXfZK0=" artifact="_x0031_" formula="no" inline="no" pdftag="Figure" isBookmarkSet="no" bookmark="no" Lang="" validate="no" Order="_x0031_"/>
  <Shape xmlns="" ID="xI/loBKX6QfIBqvHE+hFoLb8ItM=" Order="_x0031_" pdftag="_x005B_Artifact_x005D_" isBookmarkSet="no" bookmark="no"/>
  <Shape xmlns="" ID="xEojYS9WDf7l2Dv/3DH5muyDvTc=" pdftag="P" isBookmarkSet="no" bookmark="no" Order="_x0032_"/>
  <Shape xmlns="" ID="Ufe+iAuwENHsVHbMDB5nU0aEOTI=" pdftag="H2" isBookmarkSet="no" bookmark="yes" Order="_x0033_"/>
  <Shape xmlns="" ID="LfwuG54qRGNPK+DmAlbeVJUoI9M=" pdftag="P" isBookmarkSet="no" bookmark="no" Order="_x0034_"/>
  <Shape xmlns="" ID="8KPwK5TcVm3oj9TTc9H9U9yg06Q=" artifact="_x0031_" formula="no" inline="no" pdftag="Figure" isBookmarkSet="no" bookmark="no" Lang="" validate="no" Order="_x0031_"/>
  <Shape xmlns="" ID="FeZECj4Ien799kYZ1s5gELnZrVc=" Order="_x0032_" pdftag="_x005B_Artifact_x005D_" isBookmarkSet="no" bookmark="no"/>
  <Shape xmlns="" ID="XQ0dKY+XNTFHiOyIn10ZyLysm+Y=" pdftag="H2" isBookmarkSet="no" bookmark="yes" Order="_x0032_"/>
  <Shape xmlns="" ID="R3fSbhxcRUZXXcLK20+l6MLSBL0=" pdftag="P" isBookmarkSet="no" bookmark="no" Order="_x0034_"/>
  <Shape xmlns="" ID="lbbARweHRp2SSgocWmAL0EwXdv0=" formula="no" pdftag="Figure" inline="no" artifact="_x0030_" isBookmarkSet="no" bookmark="no" validate="yes" Order="_x0033_"/>
  <Shape xmlns="" ID="+42SjjMQollthqpqtomI5+UtkUg=" Order="_x0032_" formula="no" artifact="_x0031_" pdftag="_x005B_Artifact_x005D_" inline="no" isBookmarkSet="no" bookmark="no" validate="no"/>
  <Shape xmlns="" ID="206DQX3iYYQFBm/C4doyvvUOmuY=" Order="_x0031_" pdftag="_x005B_Artifact_x005D_" isBookmarkSet="no" bookmark="no"/>
  <Shape xmlns="" ID="yhexHNWJvJC2Cn0g9SOxzlpn5qI=" pdftag="H2" isBookmarkSet="no" bookmark="yes" Order="_x0031_"/>
  <Shape xmlns="" ID="P6TOwP1g1Te5K8b6eK6ArHdpI0c=" pdftag="P" isBookmarkSet="no" bookmark="no" Order="_x0033_"/>
  <Shape xmlns="" ID="JIooG+KyfeJPkOVnTUp9saDswnw=" formula="no" inline="no" pdftag="Figure" artifact="_x0030_" isBookmarkSet="no" bookmark="no" validate="yes" Order="_x0032_"/>
  <Shape xmlns="" ID="ANqLIGPUyqPQX7b22toQeS77h9M=" pdftag="P" isBookmarkSet="no" bookmark="no" Order="_x0034_"/>
  <Shape xmlns="" ID="I2tN5BzI3K6krE4jwS/JCNVLbKw=" Order="_x0032_" formula="no" artifact="_x0031_" pdftag="_x005B_Artifact_x005D_" inline="no" isBookmarkSet="no" bookmark="no" validate="no"/>
  <Shape xmlns="" ID="35b31CJkDzav8+0S6xg1NiupyuA=" Order="_x0031_" pdftag="_x005B_Artifact_x005D_" isBookmarkSet="no" bookmark="no"/>
  <Shape xmlns="" ID="o0Msby5kl85eZTRFyNMtvSraCVE=" pdftag="H2" isBookmarkSet="no" bookmark="yes" Order="_x0031_"/>
  <Shape xmlns="" ID="lv5ykQMHJWIlz4PX15AQQy60sbY=" pdftag="P" isBookmarkSet="no" bookmark="no" Order="_x0032_"/>
  <Shape xmlns="" ID="BxtVDPnu9B2I04kpDb9JnEZoUw0=" pdftag="P" isBookmarkSet="no" bookmark="no" Order="_x0033_"/>
  <Shape xmlns="" ID="2p+Ru6kYkOw99/OWmdW0yrsCi/k=" artifact="_x0031_" formula="no" inline="no" pdftag="Figure" isBookmarkSet="no" bookmark="no" validate="no" Order="_x0031_"/>
  <Shape xmlns="" ID="p04An0hGRp0sakDlz8D8CP+6xfc=" Order="_x0032_" pdftag="_x005B_Artifact_x005D_" isBookmarkSet="no" bookmark="no"/>
  <Shape xmlns="" ID="PpyO5CYOkDdtKggGIZ8G37y54QQ=" pdftag="H2" isBookmarkSet="no" bookmark="yes" Order="_x0032_"/>
  <Shape xmlns="" ID="8EpUcWUsofzYmXRJ+Az4MByvw7U=" pdftag="P" isBookmarkSet="no" bookmark="no" Order="_x0033_"/>
  <Shape xmlns="" ID="bdn2qYPGJMiKJVBnAfPgfOTU72w=" Order="_x0033_" formula="no" inline="no" artifact="_x0031_" pdftag="_x005B_Artifact_x005D_" isBookmarkSet="no" bookmark="no" validate="no"/>
  <Shape xmlns="" ID="ur7r/KLT7nW03JYooVziaTEbaUc=" pdftag="P" isBookmarkSet="no" bookmark="no" Order="_x0034_"/>
  <Shape xmlns="" ID="vNlqHnPlTvjh2fnvExherXxlEaU=" formula="no" inline="no" isBookmarkSet="no" bookmark="no" Order="_x0031_" Lang="" artifact="_x0031_" pdftag="_x005B_Artifact_x005D_" validate="no"/>
  <Shape xmlns="" ID="/bOzNeYcF3RB64c0TOhqCmP84YA=" Order="_x0031_" pdftag="_x005B_Artifact_x005D_" isBookmarkSet="no" bookmark="no"/>
  <Shape xmlns="" ID="NmECXVMPuCcnaK2eRNhRm/4l6Pc=" pdftag="H2" isBookmarkSet="no" bookmark="yes" Order="_x0032_"/>
  <Shape xmlns="" ID="2wymGmHBwMbGc6TmClhg0tVw8dk=" formula="no" inline="no" pdftag="Figure" artifact="_x0030_" isBookmarkSet="no" bookmark="no" validate="yes" Order="_x0033_"/>
  <Shape xmlns="" ID="TkwbQQ8Pb/WwKAnc4abwmKCmFPs=" pdftag="P" isBookmarkSet="no" bookmark="no" Order="_x0033_"/>
  <Shape xmlns="" ID="d+Twm/yeWs3FS4HsBjf4SYNQUxY=" Order="_x0031_" formula="no" artifact="_x0031_" pdftag="_x005B_Artifact_x005D_" inline="no" isBookmarkSet="no" bookmark="no" validate="no"/>
  <Shape xmlns="" ID="BH0dhBD5F3L6R1heNijKN6yHjoU=" Order="_x0031_" pdftag="_x005B_Artifact_x005D_" isBookmarkSet="no" bookmark="no"/>
  <Shape xmlns="" ID="dnCOoZtLMOsh9ZeFCiXdo01eHJE=" pdftag="H2" isBookmarkSet="no" bookmark="yes" Order="_x0031_"/>
  <Shape xmlns="" ID="5GIvkgH2oeMN8fcPH6RSInRrZJ4=" formula="no" inline="no" pdftag="Figure" artifact="_x0030_" isBookmarkSet="no" bookmark="no" validate="yes" Order="_x0032_"/>
  <Shape xmlns="" ID="zPV69MR2vofSo4LZlN22nTjMCHY=" Order="_x0031_" formula="no" artifact="_x0031_" inline="no" isBookmarkSet="no" bookmark="no" Lang="" pdftag="_x005B_Artifact_x005D_" validate="no"/>
  <Shape xmlns="" ID="jIfpswIE+AEpIItu8fboAgUUJbI=" Order="_x0031_" pdftag="_x005B_Artifact_x005D_" isBookmarkSet="no" bookmark="no"/>
  <Shape xmlns="" ID="nGI7M2L6Y3xgbUxMYSNrf6JITGU=" pdftag="H2" isBookmarkSet="no" bookmark="yes" Order="_x0031_"/>
  <Shape xmlns="" ID="6LZ1OAYeD02PmIIgW+kajCPXyuU=" formula="no" inline="no" isBookmarkSet="no" bookmark="no" pdftag="Figure" artifact="_x0030_" validate="yes" Order="_x0032_" Lang=""/>
  <Shape xmlns="" ID="RAZ67FsRp79XDQqJWNuB5IX2w3s=" pdftag="P" isBookmarkSet="no" bookmark="no" Order="_x0033_"/>
  <Shape xmlns="" ID="FaqrXxd1iWag2XzV2bqK6wBr+PI=" Order="_x0031_" formula="no" inline="no" isBookmarkSet="no" bookmark="no" Lang="" artifact="_x0031_" pdftag="_x005B_Artifact_x005D_" validate="no"/>
  <Shape xmlns="" ID="db37I0VFIYLg/P/M3S1piAouRAw=" Order="_x0032_" pdftag="_x005B_Artifact_x005D_" isBookmarkSet="no" bookmark="no"/>
  <Shape xmlns="" ID="UW9FHqs73sHjEywLIZzBMmAj8Bk=" pdftag="H2" isBookmarkSet="no" bookmark="yes" Order="_x0032_"/>
  <Shape xmlns="" ID="gaKUIthsTXXxLjqZAA5f4sTQ8P4=" pdftag="P" isBookmarkSet="no" bookmark="no" Order="_x0033_"/>
  <Shape xmlns="" ID="N1y5oiGBNXLMZTWPZfQTVFfRP9k=" artifact="_x0031_" formula="no" inline="no" pdftag="Figure" isBookmarkSet="no" bookmark="no" Lang="" validate="no" Order="_x0031_"/>
  <Shape xmlns="" ID="5/P16lIC7Zhusf7d6Z4XWMh6Ug8=" pdftag="P" isBookmarkSet="no" bookmark="no" Order="_x0034_"/>
  <Shape xmlns="" ID="J/QKNGalBQRazQnOZiYxJSAzS9I=" artifact="_x0031_" formula="no" inline="no" pdftag="Figure" isBookmarkSet="no" bookmark="no" validate="no" Order="_x0031_"/>
  <Shape xmlns="" ID="ID5/HtZYwWJCQRLtsV2hMuquFzQ=" Order="_x0032_" pdftag="_x005B_Artifact_x005D_" isBookmarkSet="no" bookmark="no"/>
  <Shape xmlns="" ID="1onDbR4stuRTz74dTPdZm5ltLHc=" pdftag="H2" isBookmarkSet="no" bookmark="yes" Order="_x0032_"/>
  <Shape xmlns="" ID="Ti9Th9RlbezTwRsdWoClfac09VM=" pdftag="H3" isBookmarkSet="no" bookmark="yes" Order="_x0033_"/>
  <Shape xmlns="" ID="fF1pexO/K3p+uEyKgFia2XLiu+4=" pdftag="P" isBookmarkSet="no" bookmark="no" Order="_x0034_"/>
  <Shape xmlns="" ID="GYrF/IwA+vrEwVuImCN5DR6seYE=" Order="_x0031_" pdftag="_x005B_Artifact_x005D_" isBookmarkSet="no" bookmark="no"/>
  <Shape xmlns="" ID="IByo9Nq4BZiHjj1SeLRJPcQVLUo=" pdftag="" Order="_x0034_" artifact="_x0031_" validate="no" formula="no" inline="no"/>
  <Shape xmlns="" ID="044rDDrSZXqHxl7JlAZe5r39jkU=" pdftag="H2" isBookmarkSet="no" bookmark="yes" Order="_x0031_"/>
  <Shape xmlns="" ID="JFiyV2FXw2pEROwZ3Y0Rr/h5KWc=" pdftag="" Order="_x0033_"/>
  <Shape xmlns="" ID="aY/1S3r6XIenCzqtIpRihyu3ZuM=" pdftag="P" isBookmarkSet="no" bookmark="no" Order="_x0034_"/>
  <Shape xmlns="" ID="zHsGCGqd6J2T29YzfIsY8cCyVaU=" Order="_x0031_" pdftag="_x005B_Artifact_x005D_" isBookmarkSet="no" bookmark="no"/>
  <Shape xmlns="" ID="7YwqXFzjn82b7MLh5LqmTaI2cOA=" pdftag="H2" isBookmarkSet="no" bookmark="yes" Order="_x0031_"/>
  <Shape xmlns="" ID="in981ZbMk4/JulLWcqvQF7eVJcw=" pdftag="P" isBookmarkSet="no" bookmark="no" Order="_x0032_"/>
  <Shape xmlns="" ID="hM4PzCoIo4N6yBt6a4599RKCDCY=" artifact="_x0031_" formula="no" inline="no" pdftag="Figure" isBookmarkSet="no" bookmark="no" validate="no" Order="_x0033_"/>
  <Shape xmlns="" ID="URVILgjsFOSoHjU8ISWIH8hJHyc=" pdftag="P" isBookmarkSet="no" bookmark="no" Order="_x0034_"/>
  <Shape xmlns="" ID="9lr+LIG14iF7YTtvwnUkqxIrkWE=" artifact="_x0031_" formula="no" inline="no" pdftag="Figure" isBookmarkSet="no" bookmark="no" validate="no" Order="_x0031_"/>
  <Shape xmlns="" ID="RdGkkGj7snnd//UKP6tWb7cYmTc=" Order="_x0032_" pdftag="_x005B_Artifact_x005D_" isBookmarkSet="no" bookmark="no"/>
  <Shape xmlns="" ID="zT0l+gpLIxmOT+Ay1U+rYH8zo70=" pdftag="H2" isBookmarkSet="no" bookmark="yes" Order="_x0032_"/>
  <Shape xmlns="" ID="lcp2mmvLGrVSt9wV1cPilK4FhIo=" pdftag="P" isBookmarkSet="no" bookmark="no" Order="_x0033_"/>
  <Shape xmlns="" ID="o4lFsr9gN/dxPA+e7liKhE4AKAk=" artifact="_x0031_" formula="no" inline="no" pdftag="Figure" isBookmarkSet="no" bookmark="no" validate="no" Order="_x0034_"/>
  <Shape xmlns="" ID="DICbHpLbgfOzv12QgpzIkRrRvac=" pdftag="P" isBookmarkSet="no" bookmark="no" Order="_x0035_"/>
  <Shape xmlns="" ID="Y5uSQwyno1B1tNlbYeGkKnbcPRM=" artifact="_x0031_" formula="no" inline="no" pdftag="Figure" isBookmarkSet="no" bookmark="no" validate="no" Order="_x0031_"/>
  <Shape xmlns="" ID="VfzKuQGjqGJSLHEyScr/Cd8JPak=" Order="_x0032_" pdftag="_x005B_Artifact_x005D_" isBookmarkSet="no" bookmark="no"/>
  <Shape xmlns="" ID="kl2bOHALJYbqfyCWQQ5HQmrGsuU=" pdftag="H2" isBookmarkSet="no" bookmark="yes" Order="_x0032_"/>
  <Shape xmlns="" ID="1xyrbRFP3PGGb2/5pvWRHlPXawE=" pdftag="P" isBookmarkSet="no" bookmark="no" Order="_x0033_"/>
  <Shape xmlns="" ID="J1zxGxnbdTinZ/4Sg6Vhp+Nitek=" pdftag="P" isBookmarkSet="no" bookmark="no" Order="_x0034_"/>
  <Shape xmlns="" ID="ua6u4GMK2BRhHiMTphZVVL8/Djk=" Order="_x0035_" formula="no" inline="no" artifact="_x0031_" pdftag="_x005B_Artifact_x005D_" isBookmarkSet="no" bookmark="no" validate="no"/>
  <Shape xmlns="" ID="17gZP4Sr6GSyEJsjRTs4QzbhAQc=" pdftag="P" isBookmarkSet="no" bookmark="no" Order="_x0035_"/>
  <Shape xmlns="" ID="EQ/FozAub01JybKweqDGiFh9eus=" Order="_x0031_" pdftag="_x005B_Artifact_x005D_" isBookmarkSet="no" bookmark="no"/>
  <Shape xmlns="" ID="/KbrjT11cJBvs2OEOPCWOmVHB1s=" pdftag="H2" isBookmarkSet="no" bookmark="yes" Order="_x0031_"/>
  <Shape xmlns="" ID="FnmAublOzqlyLHuYhia11h7jZik=" formula="no" inline="no" pdftag="Figure" artifact="_x0030_" isBookmarkSet="no" bookmark="no" validate="yes" Order="_x0032_"/>
  <Shape xmlns="" ID="zj+8mPlafbEDA5GQwkmdTNaXNpU=" pdftag="P" isBookmarkSet="no" bookmark="no" Order="_x0033_"/>
  <Shape xmlns="" ID="kP204jcYFQzZejs5Zb+KynkWrqg=" Order="_x0031_" pdftag="_x005B_Artifact_x005D_" isBookmarkSet="no" bookmark="no"/>
  <Shape xmlns="" ID="zEhIQW5lhpidgIKGAYWj+58Nqtc=" pdftag="H2" isBookmarkSet="no" bookmark="yes" Order="_x0031_"/>
  <Shape xmlns="" ID="gIhncCt9cBDnUpPxzWcGt0Z0sGU=" formula="no" inline="no" pdftag="Figure" artifact="_x0030_" isBookmarkSet="no" bookmark="no" validate="yes" Order="_x0032_"/>
  <Shape xmlns="" ID="gb4AraNbgQ9/VGPSUmuYtWmuAKQ=" pdftag="P" isBookmarkSet="no" bookmark="no" Order="_x0033_"/>
  <Shape xmlns="" ID="NFiqr4pP8IEv/iJkoOy70KLwHrY=" Order="_x0031_" formula="no" artifact="_x0031_" pdftag="_x005B_Artifact_x005D_" inline="no" isBookmarkSet="no" bookmark="no" validate="no"/>
  <Shape xmlns="" ID="DzhwBmHcVwRK785qkJh4Vr+aDXQ=" pdftag="P" isBookmarkSet="no" bookmark="no" Order="_x0031_"/>
  <Shape xmlns="" ID="O+K58m6iFtDrmXykArNJ8xkoWfk=" pdftag="H2" isBookmarkSet="no" bookmark="yes" Order="_x0032_"/>
  <Shape xmlns="" ID="xGsRuK0/fgQoyFH5FZV7Ve/oodQ=" formula="no" pdftag="Figure" inline="no" artifact="_x0030_" isBookmarkSet="no" bookmark="no" validate="yes" Order="_x0033_"/>
  <Shape xmlns="" ID="8EU0PHyMkF3kIzqCXQgxa9qi73A=" pdftag="P" isBookmarkSet="no" bookmark="no" Order="_x0034_"/>
  <Shape xmlns="" ID="+WKUMZuiI4chMZ6rLxQr2su7C7c=" Order="_x0032_" formula="no" artifact="_x0031_" pdftag="_x005B_Artifact_x005D_" inline="no" isBookmarkSet="no" bookmark="no" validate="no"/>
  <Shape xmlns="" ID="lZVg4R2fDuzbrqy4BM2c0c3VygQ=" pdftag="H2" isBookmarkSet="no" bookmark="yes" Order="_x0031_"/>
  <Shape xmlns="" ID="/9LwYs/nzhpvdDHIgmHzkqGslcI=" pdftag="H3" isBookmarkSet="no" bookmark="yes" Order="_x0032_"/>
  <Shape xmlns="" ID="Ls82fqABOy6XpsNmizRLPiBtHd0=" Order="_x0031_" pdftag="_x005B_Artifact_x005D_" isBookmarkSet="no" bookmark="no"/>
  <Shape xmlns="" ID="RpZ5cm6Xf3YQFxCZr5NaOvbjYhY=" pdftag="P" isBookmarkSet="no" bookmark="no" Order="_x0033_"/>
  <Shape xmlns="" ID="dxrsAWwe8HIWUxG4Q2UFmO54Ato=" artifact="_x0031_" formula="no" inline="no" pdftag="Figure" isBookmarkSet="no" bookmark="no" validate="no" Order="_x0031_"/>
  <Shape xmlns="" ID="VjrvdpbIG6IHvW6DDe0D+dVtQJM=" Order="_x0032_" pdftag="_x005B_Artifact_x005D_" isBookmarkSet="no" bookmark="no"/>
  <Shape xmlns="" ID="8pSBxKlsvq6PyUWFPezgLsYXogw=" pdftag="H2" isBookmarkSet="no" bookmark="yes" Order="_x0032_"/>
  <Shape xmlns="" ID="GWol1Gt8oP8F1CczpKvJPHShflE=" pdftag="P" isBookmarkSet="no" bookmark="no" Order="_x0033_"/>
  <Shape xmlns="" ID="qSxQ71wePoLNu7T0khPUD/c16W4=" artifact="_x0031_" formula="no" inline="no" pdftag="Figure" isBookmarkSet="no" bookmark="no" validate="no" Order="_x0034_"/>
  <Shape xmlns="" ID="wLLAlxVbhrbs/aN9GC6iliIbDgs=" artifact="_x0031_" formula="no" inline="no" pdftag="Figure" isBookmarkSet="no" bookmark="no" validate="no" Order="_x0031_"/>
  <Shape xmlns="" ID="syhZvDbChcePLtmpI/CmUx/C4ig=" artifact="_x0031_" formula="no" inline="no" pdftag="Figure" isBookmarkSet="no" bookmark="no" validate="no" Order="_x0032_"/>
  <Shape xmlns="" ID="ujaSBk6oYsebGjXMrrBmSkX+zZY=" artifact="_x0031_" formula="no" inline="no" pdftag="Figure" isBookmarkSet="no" bookmark="no" validate="no" Order="_x0033_"/>
  <Shape xmlns="" ID="1Nyhd4PFSGbNDYRXD/6y3OaEL70=" pdftag="H2" isBookmarkSet="no" bookmark="yes" Order="_x0036_"/>
  <Shape xmlns="" ID="Pk5G2i0ha+DN5jlun85JsfL6RWc=" artifact="_x0031_" formula="no" inline="no" pdftag="Figure" isBookmarkSet="no" bookmark="no" validate="no" Order="_x0038_"/>
  <Shape xmlns="" ID="F5oNPpN6Gz7b+Acsk1f5fOx4C/k=" artifact="_x0031_" formula="no" inline="no" pdftag="Figure" isBookmarkSet="no" bookmark="no" validate="no" Order="_x0037_"/>
  <Shape xmlns="" ID="fLakmVBCgVIbTlX8QatAo1rieAk=" pdftag="P" isBookmarkSet="no" bookmark="no" Order="_x0034_"/>
  <Shape xmlns="" ID="idpqXkxm65l0MwpeBb5RL/TOQNo=" pdftag="P" isBookmarkSet="no" bookmark="no" Order="_x0035_"/>
  <Shape xmlns="" ID="Z3uAAft6Nm7H45xGgROxp2Jp1IA=" pdftag="P" isBookmarkSet="no" bookmark="no" Order="_x0039_"/>
  <Shape xmlns="" ID="iUhZ/2ttChyFqJUcORouv7TyGuo=" artifact="_x0031_" formula="no" inline="no" pdftag="Figure" isBookmarkSet="no" bookmark="no" validate="no" Order="_x0031_"/>
  <Shape xmlns="" ID="OLT8DzNu+Vh31XA63BOkFArgiQ8=" Order="_x0033_" pdftag="_x005B_Artifact_x005D_" isBookmarkSet="no" bookmark="no"/>
  <Shape xmlns="" ID="cU18Tdy7sFAgNmRIoNtxJ5SrSC8=" pdftag="H2" isBookmarkSet="no" bookmark="yes" Order="_x0032_"/>
  <Shape xmlns="" ID="I4DHZ1utgy3oF/vBbiwR4ZsPju8=" formula="no" inline="no" pdftag="Figure" artifact="_x0030_" isBookmarkSet="no" bookmark="no" validate="yes" Order="_x0033_"/>
  <Shape xmlns="" ID="EPsdQuQzQFapEUnKWksc05O/rNE=" pdftag="P" isBookmarkSet="no" bookmark="no" Order="_x0034_"/>
  <Shape xmlns="" ID="uLatr8tYIhlVLmI2AXc+zO8A3fY=" Order="_x0031_" pdftag="_x005B_Artifact_x005D_" isBookmarkSet="no" bookmark="no"/>
  <Shape xmlns="" ID="yORxf7Ipe4hVQ4uOiDKacLyIrJs=" Order="_x0031_" formula="no" artifact="_x0031_" pdftag="_x005B_Artifact_x005D_" inline="no" isBookmarkSet="no" bookmark="no" validate="no"/>
  <Shape xmlns="" ID="iRyJmt3nfcrmQxYRGHybifKQE84=" pdftag="H2" isBookmarkSet="no" bookmark="yes" Order="_x0031_"/>
  <Shape xmlns="" ID="ER16yk06RiPd8+oHDe29/wQl9HY=" pdftag="P" isBookmarkSet="no" bookmark="no" Order="_x0032_"/>
  <Shape xmlns="" ID="X6eh1mGOggHgoyf5lS2qrtM//0Q=" pdftag="P" isBookmarkSet="no" bookmark="no" Order="_x0033_"/>
  <Shape xmlns="" ID="SocaMijP0dhbPREfaz3wmxLHurI=" Order="_x0032_" pdftag="_x005B_Artifact_x005D_" isBookmarkSet="no" bookmark="no"/>
  <Shape xmlns="" ID="v8T9Ub696lZP4uVLm6ig820yX2E=" pdftag="H2" isBookmarkSet="no" bookmark="yes" Order="_x0032_"/>
  <Shape xmlns="" ID="9HKWoCwSD4Bn1sDcc9o0jmPaptU=" pdftag="P" isBookmarkSet="no" bookmark="no" Order="_x0033_"/>
  <Shape xmlns="" ID="LY+45cy8eVkTYh87NBBF63hmZDU=" artifact="_x0031_" formula="no" inline="no" pdftag="Figure" isBookmarkSet="no" bookmark="no" validate="no" Order="_x0031_"/>
  <Shape xmlns="" ID="qSnynslqUsOJ7NjTI5Hv9uiUNZA=" artifact="_x0031_" formula="no" inline="no" pdftag="Figure" isBookmarkSet="no" bookmark="no" validate="no" Order="_x0031_"/>
  <Shape xmlns="" ID="n/mge6ZMyuMkJKQM0Us66RxeMjA=" Order="_x0031_" pdftag="_x005B_Artifact_x005D_" isBookmarkSet="no" bookmark="no"/>
  <Shape xmlns="" ID="CDSdRFNJ8T94yuL24cKRepjnneE=" pdftag="H2" isBookmarkSet="no" bookmark="yes" Order="_x0032_"/>
  <Shape xmlns="" ID="vOO0aI2Lh0QeDOJLRz2aLF1InX0=" pdftag="P" isBookmarkSet="no" bookmark="no" Order="_x0033_"/>
  <Shape xmlns="" ID="REnNJ+OufjaT2cPP7brjyvSFVF8=" artifact="_x0031_" formula="no" inline="no" pdftag="Figure" isBookmarkSet="no" bookmark="no" validate="no" Order="_x0034_"/>
  <Shape xmlns="" ID="zJiOFWg6DW/xgfMVKi/8rapKD3c=" pdftag="P" isBookmarkSet="no" bookmark="no" Order="_x0035_"/>
  <Shape xmlns="" ID="5ANSRyTLWGCXjB0LYmWT3Uz2UQY=" artifact="_x0031_" formula="no" inline="no" pdftag="Figure" isBookmarkSet="no" bookmark="no" validate="no" Order="_x0031_"/>
  <Shape xmlns="" ID="A0m+3FQaehOIGuSucuDgSe4Rk1Q=" Order="_x0032_" pdftag="_x005B_Artifact_x005D_" isBookmarkSet="no" bookmark="no"/>
  <Shape xmlns="" ID="E7PDGuNotPg57fGWLdBSxeUM53M=" pdftag="H2" isBookmarkSet="no" bookmark="yes" Order="_x0032_"/>
  <Shape xmlns="" ID="ZeXTwIqDZGMdaSzCOaV15xpV7/0=" pdftag="P" isBookmarkSet="no" bookmark="no" Order="_x0033_"/>
  <Shape xmlns="" ID="laHGoUtxeEzI6cndz/xRZh0cnYk=" artifact="_x0031_" formula="no" inline="no" pdftag="Figure" isBookmarkSet="no" bookmark="no" validate="no" Order="_x0034_"/>
  <Shape xmlns="" ID="S16hD4mX4/9wvJS91IfVaat6pXI=" pdftag="P" isBookmarkSet="no" bookmark="no" Order="_x0035_"/>
  <Shape xmlns="" ID="915ACD93Of+vmm+REAe+QXpQ88U=" artifact="_x0031_" formula="no" inline="no" pdftag="Figure" isBookmarkSet="no" bookmark="no" validate="no" Order="_x0031_"/>
  <Shape xmlns="" ID="B0h6p0jQcMsLJ0n5QVYVpLFLOAs=" Order="_x0032_" pdftag="_x005B_Artifact_x005D_" isBookmarkSet="no" bookmark="no"/>
  <Shape xmlns="" ID="DCFagdjDCT9+U0XHzrMpeyOOoPk=" pdftag="H2" isBookmarkSet="no" bookmark="yes" Order="_x0032_"/>
  <Shape xmlns="" ID="9YhIqwSJkiA2uw4RpPosSBom3II=" formula="no" inline="no" pdftag="Figure" artifact="_x0030_" isBookmarkSet="no" bookmark="no" validate="yes" Order="_x0033_"/>
  <Shape xmlns="" ID="oez39E++lAGkmMMx+z7x1rtaKzY=" Order="_x0031_" pdftag="_x005B_Artifact_x005D_" isBookmarkSet="no" bookmark="no"/>
  <Shape xmlns="" ID="v85ppbZWDvI+UzNVBH1rsanUBbk=" pdftag="H2" isBookmarkSet="no" bookmark="yes" Order="_x0031_"/>
  <Shape xmlns="" ID="SMpCU9b9dlitgOiUzk8xhXHZ7tI=" formula="no" inline="no" pdftag="Figure" artifact="_x0030_" isBookmarkSet="no" bookmark="no" validate="yes" Order="_x0032_"/>
  <Shape xmlns="" ID="WTunUN+T/dJm0GmHPQLe+H/CynA=" pdftag="P" isBookmarkSet="no" bookmark="no" Order="_x0033_"/>
  <Shape xmlns="" ID="Wigt7KDGk5xCAxzqkjQ/8NJAaCk=" Order="_x0031_" formula="no" artifact="_x0031_" pdftag="_x005B_Artifact_x005D_" inline="no" isBookmarkSet="no" bookmark="no" validate="no"/>
  <Shape xmlns="" ID="5+Kx2h2yS3U+GqT2nswCRicjatE=" Order="_x0031_" pdftag="_x005B_Artifact_x005D_" isBookmarkSet="no" bookmark="no"/>
  <Shape xmlns="" ID="YMOMYxHwBv0NCyxVLzDLNBOnGg8=" pdftag="H2" isBookmarkSet="no" bookmark="yes" Order="_x0031_"/>
  <Shape xmlns="" ID="YO4xkxdkAcwn7e9yLovsIzIoCKA=" formula="no" inline="no" pdftag="Figure" artifact="_x0030_" isBookmarkSet="no" bookmark="no" validate="yes" Order="_x0032_"/>
  <Shape xmlns="" ID="xEI7pJwzW8FszefMEbMVc6OErx8=" pdftag="P" isBookmarkSet="no" bookmark="no" Order="_x0033_"/>
  <Shape xmlns="" ID="yQOEw3YCbiZWzN7GeGHUSFhSKTs=" Order="_x0031_" formula="no" artifact="_x0031_" pdftag="_x005B_Artifact_x005D_" inline="no" isBookmarkSet="no" bookmark="no" validate="no"/>
  <Shape xmlns="" ID="2A3raVJTJIKuSi3hkU5KA00JOVU=" Order="_x0031_" pdftag="_x005B_Artifact_x005D_" isBookmarkSet="no" bookmark="no"/>
  <Shape xmlns="" ID="EOucL5H2BKRidlEBNAxDd914GPw=" pdftag="H2" isBookmarkSet="no" bookmark="yes" Order="_x0031_"/>
  <Shape xmlns="" ID="UCWbnv0neZhV9gc2nv217kzbAxU=" pdftag="H3" isBookmarkSet="no" bookmark="yes" Order="_x0032_"/>
  <Shape xmlns="" ID="7k81/Rbww113Kmc/8s5gxcu6KVE=" artifact="_x0031_" formula="no" inline="no" pdftag="Figure" isBookmarkSet="no" bookmark="no" validate="no" Order="_x0031_"/>
  <Shape xmlns="" ID="ffYU7CCVuHXgjoWNxi+IK494rfM=" Order="_x0032_" pdftag="_x005B_Artifact_x005D_" isBookmarkSet="no" bookmark="no"/>
  <Shape xmlns="" ID="Jer2jrOJRZAVfWFUTTUOV+T2IP4=" pdftag="H2" isBookmarkSet="no" bookmark="yes" Order="_x0032_"/>
  <Shape xmlns="" ID="6WFiHBae3C8uXjGANkvdnEEfDAI=" pdftag="P" isBookmarkSet="no" bookmark="no" Order="_x0033_"/>
  <Shape xmlns="" ID="RodCK8yK52hfLBZUiXQ6l8SvX0o=" Order="_x0033_" formula="no" inline="no" artifact="_x0031_" pdftag="_x005B_Artifact_x005D_" isBookmarkSet="no" bookmark="no" validate="no"/>
  <Shape xmlns="" ID="3wNcjno9FNVH/eBjyMNUEnxzed4=" pdftag="P" isBookmarkSet="no" bookmark="no" Order="_x0034_"/>
  <Shape xmlns="" ID="eVkSQJXDiVRFBryDi/aAaSJitac=" artifact="_x0031_" formula="no" inline="no" pdftag="Figure" isBookmarkSet="no" bookmark="no" validate="no" Order="_x0031_"/>
  <Shape xmlns="" ID="gdKsIKYnfiTdDBx625pjo8qhkrU=" Order="_x0032_" pdftag="_x005B_Artifact_x005D_" isBookmarkSet="no" bookmark="no"/>
  <Shape xmlns="" ID="7YbgP2tUspxixqYOOGKDY1GiChw=" pdftag="H2" isBookmarkSet="no" bookmark="yes" Order="_x0032_"/>
  <Shape xmlns="" ID="1X9Y0zB5a7FCWKLKtikuMquKZAA=" artifact="_x0031_" formula="no" inline="no" pdftag="Figure" isBookmarkSet="no" bookmark="no" validate="no" Order="_x0031_"/>
  <Shape xmlns="" ID="0aRVtrQWcxwKDI6NDhLPomwFgpA=" Order="_x0032_" pdftag="_x005B_Artifact_x005D_" isBookmarkSet="no" bookmark="no"/>
  <Shape xmlns="" ID="vg7ursT8EPElYM4dVHPN/ZSNf+M=" pdftag="H2" isBookmarkSet="no" bookmark="yes" Order="_x0032_"/>
  <Shape xmlns="" ID="cIkUVltrUJwV3huO5nsIh5a5kBE=" pdftag="P" isBookmarkSet="no" bookmark="no" Order="_x0033_"/>
  <Shape xmlns="" ID="Yjuna28yNpgWv0k3M0jeOOd2TZ0=" artifact="_x0031_" formula="no" inline="no" pdftag="Figure" isBookmarkSet="no" bookmark="no" validate="no" Order="_x0031_"/>
  <Shape xmlns="" ID="h1hcGPqZH3YlUmXuGdosvJ7GP4A=" pdftag="P" isBookmarkSet="no" bookmark="no" Order="_x0034_"/>
  <Shape xmlns="" ID="ueDIAXtQmE4liyZLj73tD9x4HIs=" pdftag="H2" isBookmarkSet="no" bookmark="yes" Order="_x0032_"/>
  <Shape xmlns="" ID="pqsMA7eDGojcOEqdzgWoGoGDGGI=" Order="_x0031_" pdftag="_x005B_Artifact_x005D_" isBookmarkSet="no" bookmark="no"/>
  <Shape xmlns="" ID="EPaVhsynBmMiN9RGKsIJy8cn/PY=" pdftag="P" isBookmarkSet="no" bookmark="no" Order="_x0033_"/>
  <SubText xmlns="" ID="7nov1Df7GXgIN8O+Puy99axZe9U=" ActualText=""/>
  <SubText xmlns="" ID="gbIrC5Nyp4LZmXiopbnsgiTJpQ4=" ActualText=""/>
  <SubText xmlns="" ID="eyC3Cq7vcco7vNQWoMyQvZp/DPU=" ActualText=""/>
  <SubText xmlns="" ID="mXmy+2PYQ4SFIMLgkmeb3CYbVeE=" ActualText=""/>
  <SubText xmlns="" ID="lbbARweHRp2SSgocWmAL0EwXdv0=" ActualText="Well-03_x002C__x0020_Chlorination_x002C__x0020_Pressure_x0020_Tanks_x002C__x0020_Distribution_x0020_LIne"/>
  <SubText xmlns="" ID="+42SjjMQollthqpqtomI5+UtkUg=" ActualText=""/>
  <SubText xmlns="" ID="JIooG+KyfeJPkOVnTUp9saDswnw=" ActualText="Well_x0020_01_x0020_Primary_x002C__x0020_Well_x0020_02_x0020_Chlorination_x002C__x0020_Storage_x0020_tank_x002C__x0020_Pressure_x0020_tank_x002C__x0020_Distribution_x0020_Line"/>
  <SubText xmlns="" ID="I2tN5BzI3K6krE4jwS/JCNVLbKw=" ActualText=""/>
  <SubText xmlns="" ID="bdn2qYPGJMiKJVBnAfPgfOTU72w=" ActualText=""/>
  <SubText xmlns="" ID="2wymGmHBwMbGc6TmClhg0tVw8dk=" ActualText="_x0031__x002C_2_x002C_3-TCP_x0020_.005_x0020_to_x0020_.025_x0020_for_x0020_well_x0020_03_x0020_since_x0020_2017_x0020_to_x0020_first_x0020_quarter_x0020_2022"/>
  <SubText xmlns="" ID="d+Twm/yeWs3FS4HsBjf4SYNQUxY=" ActualText=""/>
  <SubText xmlns="" ID="5GIvkgH2oeMN8fcPH6RSInRrZJ4=" ActualText="_x0031__x002C_2_x002C_3-Trichloropropane_x0020_First_x0020_Quarter_x0020_2018_x0020_to_x0020_fourth_x0020_quarter_x0020_2022_x0020_over_x0020_the_x0020_maximum_x0020_contaminant_x0020_level"/>
  <SubText xmlns="" ID="zPV69MR2vofSo4LZlN22nTjMCHY=" ActualText=""/>
  <SubText xmlns="" ID="6LZ1OAYeD02PmIIgW+kajCPXyuU=" ActualText="Technical:_x0020_Water_x0020_infrastructure_x0020_maintenance_x0020_and_x0020_replacement_x002C__x0020_water_x0020_quality_x0020_monitoring_x002C__x0020_public_x0020_notices._x0020_Managerial:_x0020_stakeholder_x0020_communication_x002C__x0020_organization_x002C__x0020_adequate_x0020_staff_x0020_and_x0020_training._x0020_Financial:_x0020_revenue_x0020_sufficiency_x002C__x0020_fiscal_x0020_management_x0020_and_x0020_controls_x002C__x0020_capacity_x0020_to_x0020_implement_x0020_solutions."/>
  <SubText xmlns="" ID="FaqrXxd1iWag2XzV2bqK6wBr+PI=" ActualText=""/>
  <SubText xmlns="" ID="ua6u4GMK2BRhHiMTphZVVL8/Djk=" ActualText=""/>
  <SubText xmlns="" ID="FnmAublOzqlyLHuYhia11h7jZik=" ActualText="Six-month_x0020_Voluntary_x0020_Consolidation_x0020_Letter_x0020_Issued_x003B__x0020_First_x0020_Public_x0020_Meeting_x003B__x0020_Six-Month_x0020_Period_x0020_ends"/>
  <SubText xmlns="" ID="gIhncCt9cBDnUpPxzWcGt0Z0sGU=" ActualText="Second_x0020_Public_x0020_Meeting_x003B_Issue_x0020_Mandatory_x0020_Consolidation_x0020_Order._x0020_Complete_x0020_Water_x0020_System_x0020_Improvements_x0020_and_x0020_Transfer_x0020_Ownership"/>
  <SubText xmlns="" ID="NFiqr4pP8IEv/iJkoOy70KLwHrY=" ActualText=""/>
  <SubText xmlns="" ID="xGsRuK0/fgQoyFH5FZV7Ve/oodQ=" ActualText="What_x0020_costs_x0020_will_x0020_be_x0020_covered_x003F__x0020_Technical_x0020_Assistance_x002C__x0020_Capital_x0020_costs_x0020_to_x0020_implement_x0020_the_x0020_project._x0020_Funding_x0020_may_x0020_be_x0020_available_x0020_for_x0020_Planning_x0020_and_x0020_Constructuin_x002C__x0020_Reimbursement_x0020_from_x0020_time_x0020_spent_x0020_on_x0020_the_x0020_project_x0020_and_x0020_legal_x0020_services."/>
  <SubText xmlns="" ID="+WKUMZuiI4chMZ6rLxQr2su7C7c=" ActualText=""/>
  <SubText xmlns="" ID="I4DHZ1utgy3oF/vBbiwR4ZsPju8=" ActualText="A_x0020_designation_x0020_letter_x0020_December_x0020_16_x002C__x0020_2022_x002C__x0020_Public_x0020_Notice_x0020_February_x0020_13_x002C__x0020_2023_x002C__x0020__x0020_Comment_x0020_periods_x0020_and_x0020_one_x0020_public_x0020_meeting_x0020_and_x0020_2_x0020_public_x0020_comment_x0020_periods_x0020_have_x0020_occured._x0020_Next_x0020_step_x0020_is_x0020_the_x0020_legal_x0020_appointmemt_x0020_of_x0020_an_x0020_administrator"/>
  <SubText xmlns="" ID="yORxf7Ipe4hVQ4uOiDKacLyIrJs=" ActualText=""/>
  <SubText xmlns="" ID="9YhIqwSJkiA2uw4RpPosSBom3II=" ActualText="State_x0020_Water_x0020_Board_x0020_will_x0020_be_x0020_responsible_x0020_for:_x0020_Salary_x0020_and_x0020_benefits_x0020_for_x0020_Administrator_x002C__x0020_Administrative_x0020_costs_x0020__x002C__x0020_attributed_x0020_solely_x0020_to_x0020_Administrator_x0020__x0028_working_x0020_space_x002C__x0020_phones_x002C__x0020_furniture_x0029__x002C__x0020_Legal_x002C__x0020_accounting_x0020_and_x0020_other_x0020_similar_x0020_managerial_x0020_fees._x0020__x0020_Funding_x0020_may_x0020_be_x0020_available_x0020_for_x0020_Construction_x0020_and_x0020_planning_x0020_projects_x0020_and_x0020_Ongoing_x0020_operation_x0020_and_x0020_maintenance_x0020_costs"/>
  <SubText xmlns="" ID="SMpCU9b9dlitgOiUzk8xhXHZ7tI=" ActualText="Community_x0020_members_x0020_may_x0020_submit_x0020_a_x0020_petition_x0020_to_x0020_the_x0020_State_x0020_Water_x0020_Board_x0020_for_x0020_reversal_x0020_or_x0020_modification_x0020_of_x0020_a_x0020_decision_x0020_of_x0020_an_x0020_administrator_x0020_or_x0020_substitution_x0020_of_x0020_the_x0020_administrator_x003B__x0020_Must_x0020_be_x0020_received_x0020_by_x0020_the_x0020_State_x0020_Board_x0020_within_x0020_30_x0020_days_x0020_of_x0020_date_x0020_of_x0020_administrator_x2019_s_x0020_decision_x00A0__x003B__x0020_State_x0020_Board_x0020_will_x0020_review_x0020_and_x0020_act_x0020_on_x0020_the_x0020_petition_x00A0_"/>
  <SubText xmlns="" ID="Wigt7KDGk5xCAxzqkjQ/8NJAaCk=" ActualText=""/>
  <SubText xmlns="" ID="YO4xkxdkAcwn7e9yLovsIzIoCKA=" ActualText="Safe_x0020_and_x0020_reliable_x0020_drinking_x0020_water_x002C__x0020_Complete_x0020_necessary_x0020_improvements_x002C__x0020_Maintain_x0020_public_x0020_engagement_x002C__x0020_Oversee_x0020_implementation_x0020_of_x0020_long-term_x0020_consolidation_x0020_solution_x00A0_"/>
  <SubText xmlns="" ID="yQOEw3YCbiZWzN7GeGHUSFhSKTs=" ActualText=""/>
  <SubText xmlns="" ID="RodCK8yK52hfLBZUiXQ6l8SvX0o=" ActualText=""/>
  <Shape xmlns="" ID="wC+aJXxSWELcMSZHw1rsGu7xZYA=" artifact="_x0031_" pdftag="Figure" isBookmarkSet="no" bookmark="no" validate="no" Order="_x0033_"/>
  <Shape xmlns="" ID="c6k+BWbsRKjViwb0YIVUiL+491A=" pdftag="P" isBookmarkSet="no" bookmark="no" Order="_x0032_"/>
  <table xmlns="" ID="lv5ykQMHJWIlz4PX15AQQy60sbY=" type="_x0032_" HRows="_x0034_" HCols="_x0034_" Summary="Equipment_x0020_Life_x0020_Expectancy" TableLinerizing="H"/>
  <table xmlns="" ID="pxH7Ki3TzHjZ7rWOBRZcCnm49HM="/>
  <table xmlns="" ID="vlYE6maZb4GIZG3duDJxPGqGSDM="/>
  <table xmlns="" ID="rqYAMZhKf1gZ3991E/uPn5Ug1gU="/>
  <table xmlns="" ID="NCjUF3v7nh165BwPAo7OStBA3Sw="/>
  <table xmlns="" ID="1OsA6Ig7t32qhgM3YYrSPlmgX90="/>
  <table xmlns="" ID="ZgcWdjHL4g5N2zP3OyPM1HWinsU="/>
  <table xmlns="" ID="J0nIDhqy4dK1tlO0Hx3sa9yQS3I="/>
  <table xmlns="" ID="VuqZoTtp3ay0LbHhO7Z8lNRm9Xg="/>
  <table xmlns="" ID="XpO1I9/Keqntf0RXrsg3vz9569o="/>
  <table xmlns="" ID="gF7mmVH6vnfu/3R10bBNaIXucLI="/>
  <table xmlns="" ID="saUaZ8Uh9+SP3cJJF+lovmi9iv8="/>
  <table xmlns="" ID="BNSDoSRunJiAoXBLKMZavBlIfAI="/>
  <table xmlns="" ID="mleBp9A4yDimmIe0vKqJPHf+KAQ="/>
  <table xmlns="" ID="aBE3XR5EG9gp9X03VLq6FVcXYWg="/>
  <table xmlns="" ID="clj4ulOBx5zNRnfsC/55Mqe2VwQ="/>
  <table xmlns="" ID="zCEh/lw3JC7roYTyHCNWRva8x3o="/>
  <table xmlns="" ID="gSuwDX0QS6BC1Na7CnIQ+5U4RHA="/>
  <table xmlns="" ID="T9nInXC7rC9VeLDHGNCp1VA7v8g="/>
  <table xmlns="" ID="Xc8DxTFpTWrWqM5Qhjef0jl6t+Y="/>
  <table xmlns="" ID="aIxLXlgj2aSYeVyrABH4i4GY9Gw="/>
  <Shape xmlns="" ID="iwTHuJaD/Mw2tNqCffcUKkOYn5s=" pdftag="H2" isBookmarkSet="no" bookmark="yes" Order="_x0031_"/>
  <Shape xmlns="" ID="peYXv2ORv2iCGElDqvgwBHcn2Hs=" pdftag="H2" isBookmarkSet="no" bookmark="yes" Order="_x0032_"/>
  <Shape xmlns="" ID="wau0XQ6r31bknbZyYsrdHouZYKA=" pdftag="H1" isBookmarkSet="no" bookmark="yes" Order="_x0031_"/>
  <Shape xmlns="" ID="UgkHzIkigOPnqTxy7e/FxfLs8Co=" pdftag="P" isBookmarkSet="no" bookmark="no" Order="_x0032_"/>
  <Shape xmlns="" ID="yOhs1TCGh0ct3NaFLtosXDE0JLQ=" pdftag="P" isBookmarkSet="no" bookmark="no" Order="_x0032_"/>
  <Shape xmlns="" ID="jjJ2+10lk8pMc579tD/rbamg3nU=" pdftag="P" isBookmarkSet="no" bookmark="no" Order="_x0032_"/>
  <Shape xmlns="" ID="uP0IsoG+khwJZWQBpMxuxZDdzRM=" pdftag="H2" isBookmarkSet="no" bookmark="yes" Order="_x0031_"/>
  <Shape xmlns="" ID="hh5TvF2iPvGbLQSEnN/Dm2pHEdQ=" pdftag="H3" isBookmarkSet="no" bookmark="yes" Order="_x0032_"/>
  <Shape xmlns="" ID="lHOtX56ZUJVWRmjX5p76zXdSPF4=" pdftag="_x005B_Artifact_x005D_" isBookmarkSet="no" bookmark="no" Order="_x002D_1"/>
  <Shape xmlns="" ID="EdN9+vMg5qN1qqeVqi5Fpmi4SK8=" pdftag="P" isBookmarkSet="no" Order="_x0034_"/>
  <Shape xmlns="" ID="XrReucGnIwb7VCijHk9nKW8g5Po=" pdftag="_x005B_Artifact_x005D_" isBookmarkSet="no" bookmark="no" Order="_x002D_1"/>
  <Shape xmlns="" ID="ry+YoqsDyGQxAyZmIvZJytW1ogQ=" pdftag="P" isBookmarkSet="no" bookmark="no" Order="_x0033_"/>
  <Shape xmlns="" ID="42E7cFGmvGaaaGhoaT7jb4sEM4Q=" pdftag="_x005B_Artifact_x005D_" isBookmarkSet="no" bookmark="no" Order="_x002D_1"/>
  <Shape xmlns="" ID="Tmkf8KPUcfmjOw7rCmTCfYlnHqk=" pdftag="H2" isBookmarkSet="no" bookmark="yes" Order="_x0031_"/>
  <Shape xmlns="" ID="WliyPxAr9phxKohqw7QaWLxnHB0=" pdftag="H2" isBookmarkSet="no" bookmark="yes" Order="_x0031_"/>
  <Shape xmlns="" ID="ekSrwxTgmH8b3knnNWh9fe/c6/U=" pdftag="_x005B_Artifact_x005D_" isBookmarkSet="no" bookmark="no" Order="_x002D_1"/>
  <Shape xmlns="" ID="0LR/0hv1S+ZGyRy9IqJIixLG+Z8=" pdftag="P" isBookmarkSet="no" bookmark="no" Order="_x0032_"/>
  <HyperLink xmlns="" ID="QJR+hAVp99zqfA0jaGL+MqD9jKU=23292303373.33496_357.4662" plainAltText="DDW-Administrator_x0040_waterboards.ca.gov" language="" Lang=""/>
  <Shape xmlns="" ID="KSrtMNrEmtP/RfF3usEwNQknfsc=" pdftag="H2" isBookmarkSet="no" bookmark="yes" Order="_x0032_"/>
  <Shape xmlns="" ID="H1MRSfsRzF7dU1C4jP48hScqRX4=" Order="_x0034_" artifact="_x0031_" formula="no" inline="no" isBookmarkSet="no" bookmark="no" Lang="" pdftag="_x005B_Artifact_x005D_" validate="no"/>
  <Shape xmlns="" ID="a4pfyAEq3T91ebgU9H/8AoPtZOE=" pdftag="H2" isBookmarkSet="no" bookmark="yes" Order="_x0032_"/>
  <Shape xmlns="" ID="9JGVslJrx5fRHL6MXt3sGyBAsmk=" Order="_x0035_" artifact="_x0031_" formula="no" inline="no" isBookmarkSet="no" bookmark="no" Lang="" pdftag="_x005B_Artifact_x005D_" validate="no"/>
  <Shape xmlns="" ID="5KaFnF++UQ60z+4fTNG6IW/dtcU=" Order="_x0032_" formula="no" inline="no" artifact="_x0031_" isBookmarkSet="no" bookmark="no" Lang="" pdftag="_x005B_Artifact_x005D_" validate="no"/>
  <Shape xmlns="" ID="vIfGTvE11XH9xFU3cFGwzBl4uV8=" Order="_x0033_" pdftag="P" isBookmarkSet="no" bookmark="no"/>
  <Shape xmlns="" ID="LWqRg9pkROFJkIpxiIE4NTJhYGY=" Order="_x0034_" pdftag="_x005B_Artifact_x005D_" isBookmarkSet="no" bookmark="no"/>
  <Shape xmlns="" ID="zf047voJ3+X4/5jG6M7HyhmJblM=" pdftag="H2" isBookmarkSet="no" bookmark="yes" Order="_x0032_"/>
  <Shape xmlns="" ID="xrCIiqJz07Yivsm92jGEpIEW/KY=" pdftag="P" isBookmarkSet="no" bookmark="no" Order="_x0033_"/>
  <Shape xmlns="" ID="bYzkN56wc7REpPmWyIH5BuIBtKg=" pdftag="Figure" Order="_x0031_2" artifact="_x0031_" validate="no" formula="no" inline="no"/>
  <Shape xmlns="" ID="2KJvqtCvNIlXRqpfRFyttljsDjU=" Order="_x0031_5" artifact="_x0031_" pdftag="_x005B_Artifact_x005D_" validate="no" formula="no" inline="no"/>
  <Shape xmlns="" ID="/W+ILXqPyC8B1WmOKQdvQBcdE6M=" pdftag="" Order="_x0034_"/>
  <Shape xmlns="" ID="9dx58xbol8/PigwSOVdo0unLtds=" pdftag="" Order="_x0039_"/>
  <Shape xmlns="" ID="bCsxIWCvQZKv99BRHwXfctaeArM=" pdftag="" Order="_x0037_"/>
  <Shape xmlns="" ID="n4dkgBgFvfNgcnn4QnFENVpbVro=" pdftag="" Order="_x0038_"/>
  <Shape xmlns="" ID="4OUPTE6wiL+GiUfquQFoMx94W9A=" pdftag="" Order="_x0031_7"/>
  <Shape xmlns="" ID="5uNYFeme1cyjevSNMsjziB+fts8=" Order="_x0032_1" artifact="_x0031_" pdftag="_x005B_Artifact_x005D_" validate="no" formula="no" inline="no"/>
  <Shape xmlns="" ID="gGOeuzv0fEP6YT5Hw39JyixKydI=" Order="_x0031_6" artifact="_x0031_" pdftag="_x005B_Artifact_x005D_" validate="no" formula="no" inline="no"/>
  <Shape xmlns="" ID="xZcFb57zxfQXmsEmYF1uIgy4DvA=" Order="_x0031_4" artifact="_x0031_" pdftag="_x005B_Artifact_x005D_" validate="no" formula="no" inline="no"/>
  <Shape xmlns="" ID="UCDmJsckGzLNzdbIxSP3Vd9dbj8=" pdftag="" Order="_x0031_0"/>
  <Shape xmlns="" ID="EOsq7pfUl+P24HlKOwZCUEG/ThM=" Order="_x0032_2" artifact="_x0031_" pdftag="_x005B_Artifact_x005D_" validate="no" formula="no" inline="no"/>
  <Shape xmlns="" ID="rtxzkgBitKLNkW3JkmFhkU7KnKo=" Order="_x0031_9" artifact="_x0031_" pdftag="_x005B_Artifact_x005D_" validate="no" formula="no" inline="no"/>
  <Shape xmlns="" ID="xtUYntm0JbGx+Ao9dLCHLYP1co8=" Order="_x0032_0" artifact="_x0031_" pdftag="_x005B_Artifact_x005D_" validate="no" formula="no" inline="no"/>
  <Shape xmlns="" ID="A7wE3Tb8rrGkQ7XbM9SisVxNBnc=" Order="_x0031_8" artifact="_x0031_" pdftag="_x005B_Artifact_x005D_" validate="no" formula="no" inline="no"/>
  <Shape xmlns="" ID="3d0Cv2i0W7Kw2tSWDxpIh/ybpwg=" Order="_x0031_1" artifact="_x0031_" pdftag="_x005B_Artifact_x005D_" validate="no" formula="no" inline="no"/>
  <Shape xmlns="" ID="5fB63/8cQRA+c9leYsBw6MFPlfU=" pdftag="" Order="_x0035_"/>
  <Shape xmlns="" ID="SRQKjyehx20UjOtuM4NYktWTw64=" Order="_x0032_3" artifact="_x0031_" pdftag="_x005B_Artifact_x005D_" validate="no" formula="no" inline="no"/>
  <Shape xmlns="" ID="tiFNXVDH5rWXzuTzQ2L4tH78Kx0=" Order="_x0031_3" artifact="_x0031_" pdftag="_x005B_Artifact_x005D_" validate="no" formula="no" inline="no"/>
  <Shape xmlns="" ID="hwJzwCPq9lm322zR1az95LD237c=" Order="_x0036_" artifact="_x0031_" pdftag="_x005B_Artifact_x005D_" validate="no" formula="no" inline="no"/>
  <Shape xmlns="" ID="JJGB6d6JDFidtQ0hrKNFKd5v0p8=" Order="_x0031_" artifact="_x0031_" formula="no" inline="no" isBookmarkSet="no" bookmark="no" Lang="" pdftag="_x005B_Artifact_x005D_" validate="no"/>
  <Shape xmlns="" ID="KDdI12RXSFcq69AiZeC3F7hkkL8=" pdftag="P" isBookmarkSet="no" bookmark="no" Order="_x0032_"/>
  <Shape xmlns="" ID="LSMVX4Y7GV8WXiit1bbfxI9MlZc=" Order="_x0035_" pdftag="_x005B_Artifact_x005D_" isBookmarkSet="no" bookmark="no"/>
  <Shape xmlns="" ID="S7tgyY9iULFTtzbJlMa4gRstTaM=" pdftag="P" isBookmarkSet="no" bookmark="no" Order="_x0033_"/>
  <Shape xmlns="" ID="yDa/SQ0VlglU3u40kjL/V8L2zrc=" pdftag="H2" isBookmarkSet="no" bookmark="yes" Order="_x0031_"/>
  <Shape xmlns="" ID="mfsjNhQw6FJTMV6aCoXOaMsFLio=" Order="_x0031_" artifact="_x0031_" formula="no" inline="no" isBookmarkSet="no" bookmark="no" Lang="" pdftag="_x005B_Artifact_x005D_" validate="no"/>
  <Shape xmlns="" ID="bLrcH1dDBtIyEMYCvt5ZnHzmq/4=" Order="_x0031_" pdftag="_x005B_Artifact_x005D_" isBookmarkSet="no" bookmark="no"/>
  <Shape xmlns="" ID="K8TXxmcvTNiLuyC92Hy78LxxulU=" pdftag="H2" isBookmarkSet="no" bookmark="yes" Order="_x0031_"/>
  <Shape xmlns="" ID="lENoowJGxfzNGkOwSoa3nW1Jehg=" Order="_x0033_" artifact="_x0031_" formula="no" inline="no" isBookmarkSet="no" bookmark="no" Lang="" pdftag="_x005B_Artifact_x005D_" validate="no"/>
  <Shape xmlns="" ID="vPBVr/exz/gR9/PbUA0U0It/Vvc=" Order="_x0034_" pdftag="P" isBookmarkSet="no"/>
  <Shape xmlns="" ID="/i+nv0b2hQdkZ+cMxWnWAIJZ0bw=" Order="_x0031_" formula="no" inline="no" artifact="_x0031_" isBookmarkSet="no" bookmark="no" Lang="" pdftag="_x005B_Artifact_x005D_" validate="no"/>
  <Shape xmlns="" ID="Bpy3ipKOH/M3r3yv/bSqANhM2RA=" Order="_x0031_" pdftag="_x005B_Artifact_x005D_" isBookmarkSet="no"/>
  <Shape xmlns="" ID="SrVnIqw+No+i6OoSxrrGNCvY7Gs=" pdftag="H2" isBookmarkSet="no" bookmark="yes" Order="_x0031_"/>
  <Shape xmlns="" ID="ZAS1E17PXD69qFmbzZT1MD9gc3E=" formula="no" inline="no" isBookmarkSet="no" bookmark="no" Lang="" pdftag="Figure" artifact="_x0030_" validate="no" Order="_x0032_"/>
  <Shape xmlns="" ID="kBUDDLONErtRsCbUI1bwCd77s50=" pdftag="H2" isBookmarkSet="no" bookmark="yes" Order="_x0031_"/>
  <Shape xmlns="" ID="MiM5W9OAMXO+8f41rEBdaN+h+Pk=" formula="no" inline="no" isBookmarkSet="no" bookmark="no" Lang="" artifact="_x0030_" pdftag="Figure" validate="no" Order="_x0032_"/>
  <Shape xmlns="" ID="nyrDhw7U/IQrZ+AqBIt138mkGfk=" Order="_x0031_" formula="no" inline="no" isBookmarkSet="no" bookmark="no" Lang="" artifact="_x0031_" pdftag="_x005B_Artifact_x005D_" validate="no"/>
  <Shape xmlns="" ID="19TBux3LnIMuSSZno/iXelg3HmM=" Order="_x0031_" pdftag="_x005B_Artifact_x005D_" isBookmarkSet="no" bookmark="no"/>
  <Shape xmlns="" ID="WStLBrwk6s+vsYyvG3Sn6+SUzec=" pdftag="H2" isBookmarkSet="no" bookmark="yes" Order="_x0031_"/>
  <Shape xmlns="" ID="rcsQI5GSl0HQKsYgVc7nL3/RgQg=" Order="_x0033_" artifact="_x0031_" formula="no" inline="no" isBookmarkSet="no" bookmark="no" Lang="" pdftag="_x005B_Artifact_x005D_" validate="no"/>
  <Shape xmlns="" ID="5E7aZzK2rp7d6UEQlUz3SBP1BV8=" Order="_x0034_" pdftag="P" isBookmarkSet="no"/>
  <Shape xmlns="" ID="ylG+iZ2tKIU58pcMudGUpt0g5OY=" Order="_x0031_" artifact="_x0031_" pdftag="_x005B_Artifact_x005D_" validate="no" formula="no" inline="no" isBookmarkSet="no"/>
  <Shape xmlns="" ID="9hMoRtJT977w1EYuBRG9ILFcRlY=" Order="_x0033_" pdftag="P" isBookmarkSet="no"/>
  <Shape xmlns="" ID="3z+GWr6DT9sNc4l6ZRC5+HVYjS4=" Order="_x0031_" artifact="_x0031_" formula="no" inline="no" isBookmarkSet="no" bookmark="no" Lang="" pdftag="_x005B_Artifact_x005D_" validate="no"/>
  <Shape xmlns="" ID="QUV06BwNWIAeHx0nzEaN6JyZX00=" Order="_x0031_" pdftag="_x005B_Artifact_x005D_" isBookmarkSet="no"/>
  <Shape xmlns="" ID="ElRLzrKroBn2gBELgMBXdgOUJJY=" pdftag="H2" isBookmarkSet="no" bookmark="yes" Order="_x0031_"/>
  <Shape xmlns="" ID="kPezsCMMbdXdMFe70YkJ4UiZ5a8=" pdftag="P" isBookmarkSet="no" bookmark="no" Order="_x0032_"/>
  <Shape xmlns="" ID="QKLExiV9nlf/m9SFjEai6JAelK4=" Order="_x0035_" artifact="_x0031_" formula="no" inline="no" isBookmarkSet="no" bookmark="no" Lang="" pdftag="_x005B_Artifact_x005D_" validate="no"/>
  <Shape xmlns="" ID="gdjyFMcJvwiYVgt62w66lQhjQAA=" Order="_x0031_" artifact="_x0031_" formula="no" inline="no" isBookmarkSet="no" bookmark="no" Lang="" pdftag="_x005B_Artifact_x005D_" validate="no"/>
  <Shape xmlns="" ID="ouWivJvrVZ+3URPzAvx4xOhPJfM=" Order="_x0032_" artifact="_x0031_" pdftag="_x005B_Artifact_x005D_" validate="no" formula="no" inline="no" isBookmarkSet="no"/>
  <Shape xmlns="" ID="jXSiZyuoAE01L8JztP44pSBRn9o=" Order="_x0033_" artifact="_x0031_" formula="no" inline="no" isBookmarkSet="no" bookmark="no" Lang="" pdftag="_x005B_Artifact_x005D_" validate="no"/>
  <Shape xmlns="" ID="Tkqcw6ntDON6110J7xa1lUlQ+BM=" pdftag="H2" isBookmarkSet="no" bookmark="yes" Order="_x0033_"/>
  <Shape xmlns="" ID="4R6KnrHrNJoY86qVNyYnRiY448s=" Order="_x0038_" artifact="_x0031_" formula="no" inline="no" isBookmarkSet="no" bookmark="no" pdftag="_x005B_Artifact_x005D_" validate="no"/>
  <Shape xmlns="" ID="W8UW5sQys0PFSHhqXdT7ZKx6mtg=" Order="_x0037_" artifact="_x0031_" pdftag="_x005B_Artifact_x005D_" validate="no" formula="no" inline="no" isBookmarkSet="no"/>
  <Shape xmlns="" ID="7eQdkODqTEO0B9Djqrq3CHrrXeo=" pdftag="P" isBookmarkSet="no" bookmark="no" Order="_x0031_"/>
  <Shape xmlns="" ID="o8bn4PWDVgOsTzcy5bumj+gZ5og=" pdftag="P" isBookmarkSet="no" bookmark="no" Order="_x0032_"/>
  <Shape xmlns="" ID="4tzNv8if5y82e8udOPi2mCfujlQ=" Order="_x0034_" pdftag="P" isBookmarkSet="no"/>
  <Shape xmlns="" ID="CeJOEzyRPoVNplgmFQLiXhPEiSk=" Order="_x0031_" artifact="_x0031_" formula="no" inline="no" isBookmarkSet="no" bookmark="no" Lang="" pdftag="_x005B_Artifact_x005D_" validate="no"/>
  <Shape xmlns="" ID="Um/QwJmFFUmjJ9CZo7KtP1lF2/k=" Order="_x0032_" pdftag="_x005B_Artifact_x005D_" isBookmarkSet="no" bookmark="no"/>
  <Shape xmlns="" ID="iLh7FZfnnZcsEPDhVC6hrwlm6ws=" pdftag="H2" isBookmarkSet="no" bookmark="yes" Order="_x0031_"/>
  <Shape xmlns="" ID="8zWtgZpb0WRNPRc2IdkQlx2c2Jg=" formula="no" inline="no" isBookmarkSet="no" bookmark="no" Lang="" artifact="_x0030_" pdftag="Figure" validate="no" Order="_x0032_"/>
  <Shape xmlns="" ID="6I4VQkjIrSueOFztGBWzZSIYGlw=" Order="_x0034_" pdftag="P" isBookmarkSet="no"/>
  <Shape xmlns="" ID="ahxq/lyOhixRJDgl35HXO97Na6I=" Order="_x0031_" formula="no" inline="no" isBookmarkSet="no" bookmark="no" Lang="" artifact="_x0031_" pdftag="_x005B_Artifact_x005D_" validate="no"/>
  <Shape xmlns="" ID="Q7sYpOTVVJB31v8D8procJ4ELhM=" Order="_x0031_" pdftag="_x005B_Artifact_x005D_" isBookmarkSet="no" bookmark="no"/>
  <Shape xmlns="" ID="ym3muTO2zQqy5+X6vdlyHv0+omU=" pdftag="H2" isBookmarkSet="no" bookmark="yes" Order="_x0031_"/>
  <Shape xmlns="" ID="MGiSCMJGzUtLsuJBzklS8abeYRM=" pdftag="P" isBookmarkSet="no" bookmark="no" Order="_x0032_"/>
  <Shape xmlns="" ID="AYsbQ5zix8xlmBDErAfWEeG6aJA=" Order="_x0034_" pdftag="P" isBookmarkSet="no"/>
  <Shape xmlns="" ID="3NN4zdg1j2uLaAYsvHGVKiIqhSU=" Order="_x0031_" artifact="_x0031_" formula="no" inline="no" isBookmarkSet="no" bookmark="no" pdftag="_x005B_Artifact_x005D_" validate="no" Lang=""/>
  <Shape xmlns="" ID="Mj/lDxkibRUbp426B6JTaVZ0aVI=" Order="_x0031_" pdftag="_x005B_Artifact_x005D_" isBookmarkSet="no" bookmark="no"/>
  <Shape xmlns="" ID="szb5g8cVuOOIPm6tHlbNYDBX6I0=" pdftag="P" isBookmarkSet="no" bookmark="no" Order="_x0032_"/>
  <Shape xmlns="" ID="rv8IxRy9GxTgIAK7LLLn2CaeEHQ=" pdftag="H2" isBookmarkSet="no" bookmark="yes" Order="_x0031_"/>
  <Shape xmlns="" ID="NXFANe+RHPfch8OYNB7/ysEmQtk=" Order="_x0032_" artifact="_x0031_" formula="no" inline="no" isBookmarkSet="no" bookmark="no" pdftag="_x005B_Artifact_x005D_" validate="no" Lang=""/>
  <Shape xmlns="" ID="EIukNjElanexfEqVDUOHBUheLCg=" Order="_x0031_" pdftag="_x005B_Artifact_x005D_" isBookmarkSet="no" bookmark="no"/>
  <Shape xmlns="" ID="Yj9dsmTxvox8B3yKs2rfbDUR5D4=" pdftag="H2" isBookmarkSet="no" bookmark="yes" Order="_x0031_"/>
  <Shape xmlns="" ID="gzBL95ZeWDABjryexq3DlJVnNa4=" pdftag="P" isBookmarkSet="no" bookmark="no" Order="_x0032_"/>
  <Shape xmlns="" ID="x70yL53oARGW3kEQ9A+ACxZz1O8=" Order="_x0035_" artifact="_x0031_" formula="no" inline="no" isBookmarkSet="no" bookmark="no" pdftag="_x005B_Artifact_x005D_" validate="no" Lang=""/>
  <Shape xmlns="" ID="oHs7fGQtg36ZLzi33/OAQMsWQIM=" Order="_x0034_" pdftag="P" isBookmarkSet="no"/>
  <Shape xmlns="" ID="zwBQHndLd7KLo0cqQ3rz/J/CoMQ=" Order="_x0031_" artifact="_x0031_" formula="no" inline="no" isBookmarkSet="no" bookmark="no" Lang="" pdftag="_x005B_Artifact_x005D_" validate="no"/>
  <Shape xmlns="" ID="7PqUs2aJY+xACxzzV69lC5iTUcg=" Order="_x0031_" pdftag="_x005B_Artifact_x005D_" isBookmarkSet="no" bookmark="no"/>
  <Shape xmlns="" ID="uz/9lg7Wlou2iWVp1X+qB8TB7Vk=" pdftag="H2" isBookmarkSet="no" bookmark="yes" Order="_x0031_"/>
  <Shape xmlns="" ID="vfIPE3eE2NLJThsCXayuGYQOrk0=" pdftag="P" isBookmarkSet="no" bookmark="no" Order="_x0032_"/>
  <Shape xmlns="" ID="Pxm8JZv3hFFjIpWz3znk8Lqbvv8=" Order="_x0035_" artifact="_x0031_" formula="no" inline="no" isBookmarkSet="no" bookmark="no" pdftag="_x005B_Artifact_x005D_" validate="no" Lang=""/>
  <Shape xmlns="" ID="NIclSKLJDnGjkWPB5uAKhm6eJME=" Order="_x0034_" pdftag="P" isBookmarkSet="no"/>
  <Shape xmlns="" ID="7D78bA0oeBcIVVS09h3OFgMaXGc=" Order="_x0031_" artifact="_x0031_" formula="no" inline="no" isBookmarkSet="no" bookmark="no" pdftag="_x005B_Artifact_x005D_" validate="no" Lang=""/>
  <Shape xmlns="" ID="up/U9cbr1OGvOnWIIcrOekt2iUQ=" Order="_x0031_" pdftag="_x005B_Artifact_x005D_" isBookmarkSet="no" bookmark="no"/>
  <Shape xmlns="" ID="df3RomegT6C1BYbyiTk155eI1+o=" pdftag="H2" isBookmarkSet="no" bookmark="yes" Order="_x0031_"/>
  <Shape xmlns="" ID="jYohREeCABL5E79FYNR0P7Rtrwo=" formula="no" inline="no" isBookmarkSet="no" bookmark="no" pdftag="Figure" artifact="_x0030_" validate="yes" Order="_x0032_" Lang=""/>
  <Shape xmlns="" ID="EiXzM75J2KeWtnn8TcVhnvj1IFw=" Order="_x0031_" pdftag="_x005B_Artifact_x005D_" isBookmarkSet="no" bookmark="no"/>
  <Shape xmlns="" ID="4gqeilWkZC/T6G/gB1h+ivEz5XY=" pdftag="H2" isBookmarkSet="no" bookmark="yes" Order="_x0031_"/>
  <Shape xmlns="" ID="56FoFSWjlAdLC3rprPxAtM8auL8=" formula="no" pdftag="Figure" inline="no" isBookmarkSet="no" bookmark="no" artifact="_x0030_" validate="yes" Order="_x0032_" Lang=""/>
  <Shape xmlns="" ID="Xdav2sBZNJtxFg7DQh8PS76vd5g=" Order="_x0031_" formula="no" inline="no" isBookmarkSet="no" bookmark="no" validate="no" artifact="_x0031_" pdftag="_x005B_Artifact_x005D_" Lang=""/>
  <Shape xmlns="" ID="xMqYnDk/cHGRjptnifK3maZOMMI=" Order="_x0031_" pdftag="_x005B_Artifact_x005D_" isBookmarkSet="no" bookmark="no"/>
  <Shape xmlns="" ID="KCcNngjCTMoI09K5JAHlPPUyZF0=" pdftag="H2" isBookmarkSet="no" bookmark="yes" Order="_x0031_"/>
  <Shape xmlns="" ID="J39it1D68tG20ZwJ9C2hUnYhBIA=" formula="no" inline="no" isBookmarkSet="no" bookmark="no" pdftag="Figure" artifact="_x0030_" validate="yes" Order="_x0032_" Lang=""/>
  <Shape xmlns="" ID="bq72u+hYTDarWvjtZGQCK6Gpq40=" Order="_x0034_" pdftag="P" isBookmarkSet="no"/>
  <Shape xmlns="" ID="FHxj/3YWI8LQf4TNkOw/tP2lrho=" Order="_x0031_" formula="no" inline="no" isBookmarkSet="no" bookmark="no" validate="no" artifact="_x0031_" pdftag="_x005B_Artifact_x005D_" Lang=""/>
  <Shape xmlns="" ID="w/pLnSBtgeMg6RbTa5/QbFVsOEg=" pdftag="H2" isBookmarkSet="no" bookmark="yes" Order="_x0031_"/>
  <Shape xmlns="" ID="B8bZzQaCnKeLeQmXJjhuXPsK3R0=" Order="_x0031_" artifact="_x0031_" formula="no" inline="no" isBookmarkSet="no" bookmark="no" pdftag="_x005B_Artifact_x005D_" validate="no" Lang=""/>
  <Shape xmlns="" ID="Jbc1jvczu8vxkc9YQENe66Iz0Kk=" Order="_x0032_" pdftag="_x005B_Artifact_x005D_" isBookmarkSet="no" bookmark="no"/>
  <Shape xmlns="" ID="ghMjxB8EnDKj/VoWInvA1CRWiBs=" pdftag="H2" isBookmarkSet="no" bookmark="yes" Order="_x0032_"/>
  <Shape xmlns="" ID="KN7QIWMjoNWBpRdsrkGVuUUjUKY=" Order="_x0033_" artifact="_x0031_" pdftag="_x005B_Artifact_x005D_" validate="no" formula="no" inline="no"/>
  <Shape xmlns="" ID="HtDehxh0fxw8Dto3j2HYfttZVtk=" Order="_x0035_" pdftag="P" isBookmarkSet="no"/>
  <Shape xmlns="" ID="bh9+fFi44DOM7nryckvnLaAiLJM=" Order="_x0031_" artifact="_x0031_" formula="no" inline="no" isBookmarkSet="no" bookmark="no" pdftag="_x005B_Artifact_x005D_" validate="no" Lang=""/>
  <Shape xmlns="" ID="0pLE4VJjn7qTIXVYSuSkoFaGmjo=" Order="_x0031_" artifact="_x0031_" formula="no" inline="no" isBookmarkSet="no" bookmark="no" pdftag="_x005B_Artifact_x005D_" validate="no" Lang=""/>
  <Shape xmlns="" ID="lh0DG+t0ax2g8zkYxqNYFMLvdE4=" Order="_x0031_" pdftag="_x005B_Artifact_x005D_" isBookmarkSet="no" bookmark="no"/>
  <Shape xmlns="" ID="FTAe70T7Kh1qcMdUI6BkrD3NCkQ=" pdftag="H2" isBookmarkSet="no" bookmark="yes" Order="_x0031_"/>
  <Shape xmlns="" ID="QJR+hAVp99zqfA0jaGL+MqD9jKU=" pdftag="P" isBookmarkSet="no" bookmark="no" Order="_x0032_"/>
  <Shape xmlns="" ID="4GS88n8fQG3S477t2wW+FLTAkNo=" Order="_x0031_" artifact="_x0031_" formula="no" inline="no" isBookmarkSet="no" bookmark="no" pdftag="_x005B_Artifact_x005D_" validate="no" Lang=""/>
  <Shape xmlns="" ID="UAKZ2fuPjGZevGnxdDAn1zq5xHQ=" pdftag="P" isBookmarkSet="no" bookmark="no" Order="_x0033_"/>
  <SubText xmlns="" ID="5KaFnF++UQ60z+4fTNG6IW/dtcU=" ActualText=""/>
  <SubText xmlns="" ID="ZAS1E17PXD69qFmbzZT1MD9gc3E=" ActualText=""/>
  <SubText xmlns="" ID="vNlqHnPlTvjh2fnvExherXxlEaU=" ActualText=""/>
  <SubText xmlns="" ID="MiM5W9OAMXO+8f41rEBdaN+h+Pk=" ActualText=""/>
  <SubText xmlns="" ID="nyrDhw7U/IQrZ+AqBIt138mkGfk=" ActualText=""/>
  <SubText xmlns="" ID="8zWtgZpb0WRNPRc2IdkQlx2c2Jg=" ActualText="State_x0020_Water_x0020_Board_x002F_Allensworth_x0020_Meeting_x0020_November_x0020_9_x002C__x0020_2023_x0020_State_x0020_Water_x0020_Board_x002F_Allensworth_x0020_Meeting_x0020_December_x0020_19_x002C__x0020_2023_x0020_State_x0020_Water_x0020_Board_x002F_Allensworth_x0020_Meeting_x0020_January_x0020_9_x002C__x0020_2024_x0020_Designation_x0020_letter_x0020_January_x0020_19_x002C__x0020_2024_x0020_State_x0020_Water_x0020_Board_x002F_Allensworth_x0020_Meeting_x0020_March_x0020_25_x002C__x0020_2024_x0020_Public_x0020_Notice_x0020_May_x0020_14_x002C__x0020_2024_x0020_Public_x0020_Period_x0020_Comment_x0020_Start_x0020_May_x0020_14_x002C__x0020_2024_x0020_Public_x0020_Meeting_x0020_June_x0020_13_x002C__x0020_2024_x0020_Public_x0020_Comment_x0020_Period_x0020_End_x0020_June_x0020_20_x002C__x0020_2024_x0020_Next_x0020_Step:_x0020_Legal_x0020_Appointment_x0020_of_x0020_Administrator"/>
  <SubText xmlns="" ID="ahxq/lyOhixRJDgl35HXO97Na6I=" ActualText=""/>
  <SubText xmlns="" ID="/i+nv0b2hQdkZ+cMxWnWAIJZ0bw=" ActualText=""/>
  <SubText xmlns="" ID="jYohREeCABL5E79FYNR0P7Rtrwo=" ActualText=""/>
  <SubText xmlns="" ID="56FoFSWjlAdLC3rprPxAtM8auL8=" ActualText=""/>
  <SubText xmlns="" ID="Xdav2sBZNJtxFg7DQh8PS76vd5g=" ActualText=""/>
  <SubText xmlns="" ID="J39it1D68tG20ZwJ9C2hUnYhBIA=" ActualText=""/>
  <SubText xmlns="" ID="FHxj/3YWI8LQf4TNkOw/tP2lrho=" ActualText=""/>
  <Shape xmlns="" ID="DPMVyQ7y7jvapRKK8nn4A5vhHUM=" pdftag="Figure" isBookmarkSet="no" bookmark="no" artifact="_x0031_" formula="no" inline="no" Lang="" validate="no" Order="_x0034_"/>
  <Shape xmlns="" ID="UvQCa+/58LUMvPWGAk+b2uqpejw=" pdftag="Figure" isBookmarkSet="no" artifact="_x0031_" formula="no" inline="no" bookmark="no" validate="no" Order="_x0031_" Lang=""/>
  <Shape xmlns="" ID="RSmkD70tXpcgOeQYBInD1PT7f3Q=" pdftag="_x005B_Artifact_x005D_" isBookmarkSet="no" bookmark="no" Order="_x002D_1"/>
  <Shape xmlns="" ID="Qz5P+t2gV3Praq+f71d3yTDPBGM=" pdftag="_x005B_Artifact_x005D_" isBookmarkSet="no" bookmark="no" Order="_x002D_1"/>
  <Shape xmlns="" ID="tmax1WzzOZQ1PpLDxv2Ql3iIKXY=" pdftag="_x005B_Artifact_x005D_" isBookmarkSet="no" bookmark="no" Order="_x002D_1"/>
  <Shape xmlns="" ID="RMi51957NenX+K9JOj2zdRJTTGQ=" pdftag="P" isBookmarkSet="no" bookmark="no" Order="_x0034_"/>
  <Shape xmlns="" ID="roOE8KHtZ6zD8U6+8HLeM9wSNRo=" Order="_x0032_" artifact="_x0031_" formula="no" inline="no" isBookmarkSet="no" bookmark="no" Lang="" pdftag="_x005B_Artifact_x005D_" validate="no"/>
  <Shape xmlns="" ID="xurLjyBouKSz26GbcQdqGlylXpc=" Order="_x0032_" pdftag="_x005B_Artifact_x005D_" isBookmarkSet="no" bookmark="no"/>
  <Shape xmlns="" ID="imrjpWe1AOH/ILmyAW6baiBtmAU=" pdftag="P" isBookmarkSet="no" bookmark="no" Order="_x0034_"/>
  <Shape xmlns="" ID="xKpfA4W/tD+tTlCOQCy0VpyfAsA=" pdftag="P" isBookmarkSet="no" bookmark="no" Order="_x0034_"/>
  <Shape xmlns="" ID="3/S1w/PGmOSySothY74d7uY/0cc=" Order="_x0032_" pdftag="_x005B_Artifact_x005D_" isBookmarkSet="no" bookmark="no"/>
  <Shape xmlns="" ID="TkMKFg0Kz+AbDXNwGljMsYbcNqI=" pdftag="P" isBookmarkSet="no" bookmark="no" Order="_x0033_"/>
  <Shape xmlns="" ID="PSzNAZ8a7boupJVRZKMYlJ1dFoM=" pdftag="P" isBookmarkSet="no" bookmark="no" Order="_x0034_"/>
  <Shape xmlns="" ID="bneuIN2tDE/I70v9UlV5EEl+sz8=" Order="_x0032_" pdftag="_x005B_Artifact_x005D_" isBookmarkSet="no" bookmark="no"/>
  <Shape xmlns="" ID="fRegAtflaPKN27+nxcHY7rJm6rU=" Order="_x0036_" pdftag="P" isBookmarkSet="no" bookmark="no"/>
  <Shape xmlns="" ID="VEHKGcTA9K3ebVXrZVXV6G1PfjI=" Order="_x0031_" pdftag="_x005B_Artifact_x005D_" isBookmarkSet="no" bookmark="no"/>
  <Shape xmlns="" ID="//NKGrAabciKQG90KmTazfEwdQw=" pdftag="P" isBookmarkSet="no" bookmark="no" Order="_x0034_"/>
  <Shape xmlns="" ID="uc2IsULhqGDCyqyxZ81ekn4i43k=" pdftag="P" isBookmarkSet="no" bookmark="no" Order="_x0033_"/>
  <Shape xmlns="" ID="urOI4F2YEtSVnlj05hgB5DCx518=" Order="_x0031_" pdftag="_x005B_Artifact_x005D_" isBookmarkSet="no" bookmark="no"/>
  <Shape xmlns="" ID="0iUf+OMAMamCiv+34Bp0vXYR244=" pdftag="P" isBookmarkSet="no" bookmark="no" Order="_x0033_"/>
  <Shape xmlns="" ID="S0IGdCSUwZCJ1KCaUN5lS4LW3zs=" pdftag="P" isBookmarkSet="no" bookmark="no" Order="_x0033_"/>
  <Shape xmlns="" ID="IQdGq8swBV1xhjtQe7Wtsa8+f8A=" pdftag="P" isBookmarkSet="no" bookmark="no" Order="_x0033_"/>
  <Shape xmlns="" ID="84BH5Enoc4fBc6WnYVIrR2sTCPg=" pdftag="P" isBookmarkSet="no" bookmark="no" Order="_x0033_"/>
  <Shape xmlns="" ID="TimgxER7wU/U0bKUrBVieJb0HMA=" pdftag="P" isBookmarkSet="no" bookmark="no" Order="_x0034_"/>
  <Shape xmlns="" ID="nT1QxeD1NORiMZbqfNd2OhimHH8=" Order="_x0031_" artifact="_x0031_" formula="no" inline="no" isBookmarkSet="no" bookmark="no" Lang="" pdftag="_x005B_Artifact_x005D_" validate="no"/>
  <Shape xmlns="" ID="pcYRwctNqfpJTTm+3fH2C4Fgcuc=" pdftag="P" isBookmarkSet="no" bookmark="no" Order="_x0033_"/>
  <Shape xmlns="" ID="VFGwnhAOSAizbUyBbswZ+yqZMOM=" Order="_x0031_" pdftag="_x005B_Artifact_x005D_" isBookmarkSet="no" bookmark="no"/>
  <Shape xmlns="" ID="we+zP+zzF6GggCDIjge2Plg1NvM=" pdftag="P" isBookmarkSet="no" bookmark="no" Order="_x0033_"/>
  <Shape xmlns="" ID="iwY5ilsfCIQCFg7Q52HZdcbERUM=" Order="_x0031_" artifact="_x0031_" formula="no" inline="no" isBookmarkSet="no" bookmark="no" pdftag="_x005B_Artifact_x005D_" validate="no"/>
  <Shape xmlns="" ID="PKSlxzoctI/nCEdi9gJ7BUuY7M0=" Order="_x0036_" artifact="_x0031_" formula="no" inline="no" isBookmarkSet="no" bookmark="no" pdftag="_x005B_Artifact_x005D_" validate="no" Lang=""/>
  <Shape xmlns="" ID="W5w1jTYcu3Syga1VxcTzBM+SObY=" Order="_x0031_" pdftag="_x005B_Artifact_x005D_" isBookmarkSet="no" bookmark="no"/>
  <Shape xmlns="" ID="R3ZhCk/xmItfVdSm39kpG98vKOM=" pdftag="P" isBookmarkSet="no" bookmark="no" Order="_x0034_"/>
  <Shape xmlns="" ID="D8BlEKON3vWGEjqFCzy9GdpvJMs=" pdftag="P" isBookmarkSet="no" bookmark="no" Order="_x0033_"/>
  <Shape xmlns="" ID="0Fsw/SqNzHRwVWQydR2GtHUnYnQ=" pdftag="P" isBookmarkSet="no" bookmark="no" Order="_x0033_"/>
  <Shape xmlns="" ID="/f8xSM0jnU0MiOkfKEQeMV5enbM=" pdftag="P" isBookmarkSet="no" bookmark="no" Order="_x0034_"/>
  <Shape xmlns="" ID="2SpxyABp86Z23zjsJSdot3RdtlU=" pdftag="P" isBookmarkSet="no" bookmark="no" Order="_x0033_"/>
  <Shape xmlns="" ID="kBxCHm7hG5TXLel3BhO74jpFIVQ=" pdftag="P" isBookmarkSet="no" bookmark="no" Order="_x0033_"/>
  <Shape xmlns="" ID="IQFVW/RMQ0TujCX1xFjENb03cgk=" pdftag="P" isBookmarkSet="no" bookmark="no" Order="_x0033_"/>
  <Shape xmlns="" ID="4i3OGUF8fuSzyoIkRhhvJbl5Bfc=" pdftag="P" isBookmarkSet="no" bookmark="no" Order="_x0033_"/>
  <Shape xmlns="" ID="n/DDb3ZcLqkXpFj1ccxrLnic0Lg=" pdftag="P" isBookmarkSet="no" bookmark="no" Order="_x0033_"/>
  <Shape xmlns="" ID="7IXi7p5VeSj/sXMzCNpcyebt+jo=" pdftag="P" isBookmarkSet="no" bookmark="no" Order="_x0033_"/>
  <Shape xmlns="" ID="LDx0WHw9Jo32u+W5vwZZK87hXyY=" pdftag="P" isBookmarkSet="no" bookmark="no" Order="_x0032_"/>
  <Shape xmlns="" ID="HL6qg6W6BBjQK22sEMeO6i4s12k=" pdftag="P" isBookmarkSet="no" bookmark="no" Order="_x0033_"/>
  <Shape xmlns="" ID="lw4jlimasyB4zJxXchncoBfrCuE=" pdftag="P" isBookmarkSet="no" bookmark="no" Order="_x0032_"/>
  <Shape xmlns="" ID="ORIHd9Kk7yqXMQ5w0cOkUC0fwIA=" pdftag="P" isBookmarkSet="no" bookmark="no" Order="_x0035_"/>
  <table xmlns="" ID="KDdI12RXSFcq69AiZeC3F7hkkL8=" Exclude="no" LinkedHeaders="" Scope="" type="_x0030_" HRows="_x0031_" HCols="_x0031_" Summary="" TableLinerizing="H" Header="no" Caption="no"/>
  <table xmlns="" ID="3+yassBcJ3BWkyqmR6Ojbr3mv5Q=" Exclude="no" LinkedHeaders="" Scope="" Header="no" Caption="no"/>
  <table xmlns="" ID="hJkvQQR27LzZbChkN01Tci7m190=" Exclude="no" LinkedHeaders="" Scope="" Header="no" Caption="no"/>
  <table xmlns="" ID="/17L2k6Z3Ba/+3r7vz5DA07fgWo=" Exclude="no" LinkedHeaders="" Scope="" Header="no" Caption="no"/>
  <table xmlns="" ID="o3aNI2DnjpynQD2T8qqcqROASck=" Exclude="no" LinkedHeaders="" Scope="" Header="no" Caption="no"/>
  <table xmlns="" ID="QhZceiNlUj84if5hybPDC1p3R7s=" Exclude="no" LinkedHeaders="" Scope="" Header="no" Caption="no"/>
  <table xmlns="" ID="SdGLAxd3tMcd1UQ0NRsThi1Vp/o=" Exclude="no" LinkedHeaders="" Scope="" Header="no" Caption="no"/>
  <table xmlns="" ID="1shbkU+GGT7dZiVpmYaolCDRe2k=" Exclude="no" LinkedHeaders="" Scope="" Header="no" Caption="no"/>
  <table xmlns="" ID="F3xuMcc276cN4lj+hpHPl0YEEt8=" Exclude="no" LinkedHeaders="" Scope="" Header="no" Caption="no"/>
  <table xmlns="" ID="GQHZgjbXkJPKBOD/SlsGWE6s6vk=" Exclude="no" LinkedHeaders="" Scope="" Header="no" Caption="no"/>
  <table xmlns="" ID="551hG6rFHSZWUrLflaR7c03CllY=" Exclude="no" LinkedHeaders="" Scope="" Header="no" Caption="no"/>
  <table xmlns="" ID="3H7+mv8ANET/nnXgti5/Cex3H2A=" Exclude="no" LinkedHeaders="" Scope="" Header="no" Caption="no"/>
  <table xmlns="" ID="2gTOn79sC1PZb3qfG9T2Qwsgi9s=" Header="no" Caption="no" Exclude="no" LinkedHeaders="" Scope=""/>
  <table xmlns="" ID="wxBi6uVQS0ztlUnySLtetHa7pD4=" Header="no" Caption="no" Exclude="no" LinkedHeaders="" Scope=""/>
  <table xmlns="" ID="g6vjvj7TDMKJok5PaQx25spx+sA=" Header="no" Caption="no" Exclude="no" LinkedHeaders="" Scope=""/>
  <table xmlns="" ID="YNm6KpF4UoLtDea2aUf9z8PNBMQ=" Header="no" Caption="no" Exclude="no" LinkedHeaders="" Scope=""/>
  <table xmlns="" ID="iF/Fp8/hFVQu8eOEucRQMdYQL9s=" Header="no" Caption="no" Exclude="no" LinkedHeaders="" Scope=""/>
  <table xmlns="" ID="eR4NVLET70MTlnore2/oNWuAZGM=" Header="no" Caption="no" Exclude="no" LinkedHeaders="" Scope=""/>
  <Shape xmlns="" ID="+de1gZDR+fcmZO10M4285NUc6Mk=" pdftag="P" isBookmarkSet="no" bookmark="no" Order="_x0033_"/>
  <Shape xmlns="" ID="lpDSKArCOozHbZmvqCRRrrv4kwY=" pdftag="P" isBookmarkSet="no" bookmark="no" Order="_x0032_"/>
  <Shape xmlns="" ID="nldDCeAcWWk7W1pG98UkYk290LU=" pdftag="H2" isBookmarkSet="no" bookmark="yes" Order="_x0033_"/>
  <Shape xmlns="" ID="75zS5WhRpPuu4Be1UpXdljGwQLY=" pdftag="P" isBookmarkSet="no" bookmark="no" Order="_x0032_"/>
  <Shape xmlns="" ID="ybBVkC52sVpmgin1/0ZuKmtL8cc=" pdftag="P" isBookmarkSet="no" bookmark="no" Order="_x0033_"/>
  <Shape xmlns="" ID="YU+FApxPt19OwPsfP7emb+Yh3rw=" pdftag="H2" isBookmarkSet="no" bookmark="yes" Order="_x0031_"/>
  <Shape xmlns="" ID="tqZylft21YKM0K4f0NZNjccbxxg=" pdftag="H3" isBookmarkSet="no" bookmark="yes" Order="_x0032_"/>
  <Shape xmlns="" ID="a8AXiNY2m8tblFmhbUtKe36PwRo=" pdftag="P" isBookmarkSet="no" bookmark="no" Order="_x0032_"/>
  <Shape xmlns="" ID="WRUTAj6v7zFJPNJ1wPnGptDvMkI=" pdftag="P" isBookmarkSet="no" bookmark="no" Order="_x0032_"/>
  <Shape xmlns="" ID="JW7ltqzBefzy+/O6C4c6yG+tozM=" pdftag="P" isBookmarkSet="no" bookmark="no" Order="_x0032_"/>
  <Shape xmlns="" ID="/CiBHuwyb/ofrsibX/yx9yrUnSk=" pdftag="_x005B_Artifact_x005D_" isBookmarkSet="no" bookmark="no" Order="_x002D_1"/>
  <Shape xmlns="" ID="Bv76XLNXeOWZy6BBItPbG01JRPg=" pdftag="H2" isBookmarkSet="no" bookmark="yes" Order="_x0031_"/>
  <Shape xmlns="" ID="EUHEJGRrn5cDUwybofPp9VYTMss=" pdftag="P" isBookmarkSet="no" bookmark="no" Order="_x0032_"/>
  <Shape xmlns="" ID="ktN95yYcEPtlxhnH2P/dXtPLqig=" pdftag="_x005B_Artifact_x005D_" isBookmarkSet="no" bookmark="no" Order="_x002D_1"/>
  <Shape xmlns="" ID="ZFHR1eruM4NMz5pE2+bbGUjM/wE=" pdftag="H2" isBookmarkSet="no" bookmark="yes" Order="_x0031_"/>
  <Shape xmlns="" ID="DOtpf0ELJJuiFh7yFpE4kOEygUU=" pdftag="P" isBookmarkSet="no" bookmark="no" Order="_x0032_"/>
  <Shape xmlns="" ID="o8L5YP/R8pCthgw2dtpJupgCU20=" pdftag="P" isBookmarkSet="no" bookmark="no" Order="_x0033_"/>
  <Shape xmlns="" ID="AeM8lYhxDO0FjY89AQs5/f5QDBg=" pdftag="H2" isBookmarkSet="no" bookmark="yes" Order="_x0031_"/>
  <Shape xmlns="" ID="ujqo26KlKubuCx0DPl9Rh5WHiOM=" pdftag="_x005B_Artifact_x005D_" isBookmarkSet="no" bookmark="no" Order="_x002D_1"/>
  <Shape xmlns="" ID="oeiM/F6juv581WuIYuD52f7SKks=" pdftag="P" isBookmarkSet="no" bookmark="no" Order="_x0032_"/>
  <HyperLink xmlns="" ID="DOtpf0ELJJuiFh7yFpE4kOEygUU=23292303373.33496_370.4261" plainAltText="DDW-Administrator_x0040_waterboards.ca.gov" language="" Lang=""/>
  <Shape xmlns="" ID="MzF3PfMYKjB960irKZOx0BiMO38=" pdftag="H2" isBookmarkSet="no" bookmark="yes" Order="_x0032_"/>
  <Shape xmlns="" ID="9L+thIBdzFcBAzrkGdRn1X9pIUE=" pdftag="H2" isBookmarkSet="no" bookmark="yes" Order="_x0033_"/>
  <Shape xmlns="" ID="LjLkftgbNeX6qANqlShcCZxwmc4=" pdftag="P" isBookmarkSet="no" bookmark="no" Order="_x0033_"/>
  <Shape xmlns="" ID="O31eOUmJNVOlhhf5scOtoYnICsQ=" pdftag="P" isBookmarkSet="no" bookmark="no" Order="_x0033_"/>
  <Shape xmlns="" ID="JrJfOZJ+4xUy855wgBuD1M1T6eg=" pdftag="H2" isBookmarkSet="no" bookmark="yes" Order="_x0031_"/>
  <Shape xmlns="" ID="UuKGq9vium9XlOSWTGFMiS0y9eo=" pdftag="H2" isBookmarkSet="no" bookmark="yes" Order="_x0031_"/>
  <Shape xmlns="" ID="diAxIjaymBRNEXzTdPMCpboEy5U=" formula="no" artifact="_x0030_" pdftag="Figure" inline="no" isBookmarkSet="no" bookmark="no" validate="no" Order="_x0032_" Lang=""/>
  <Shape xmlns="" ID="Dk2CRPLSGGo0LcNvEk/eDo1ws4M=" Order="_x0034_" artifact="_x0031_" pdftag="_x005B_Artifact_x005D_" formula="no" inline="no" isBookmarkSet="no" bookmark="no" validate="no" Lang=""/>
  <Shape xmlns="" ID="KMDnFCF2zP7Agf44jdiYoEiXLbI=" Order="_x0031_" artifact="_x0031_" pdftag="_x005B_Artifact_x005D_" formula="no" inline="no" isBookmarkSet="no" bookmark="no" validate="no" Lang=""/>
  <Shape xmlns="" ID="cF+Gl1APuL1fHenWL1HFrSqo1Sc=" Order="_x0031_" pdftag="_x005B_Artifact_x005D_" isBookmarkSet="no" bookmark="no"/>
  <Shape xmlns="" ID="5kHODxim2Xc0dM+7pguWhjuHaek=" pdftag="H2" isBookmarkSet="no" bookmark="yes" Order="_x0031_"/>
  <Shape xmlns="" ID="XRczRtP7PllIjc01LcBjGd/h4Rs=" pdftag="P" isBookmarkSet="no" bookmark="no" Order="_x0032_"/>
  <Shape xmlns="" ID="RMNKWFteWgy+NisEoLsWmW+mA/Y=" formula="no" inline="no" pdftag="Figure" artifact="_x0030_" isBookmarkSet="no" bookmark="no" validate="no" Order="_x0033_" Lang=""/>
  <Shape xmlns="" ID="lz2OKMmeFbNBkb9h/Ri2ORihJfo=" Order="_x0031_" formula="no" inline="no" artifact="_x0031_" pdftag="_x005B_Artifact_x005D_" isBookmarkSet="no" bookmark="no" validate="no" Lang=""/>
  <Shape xmlns="" ID="5BnCK5Vy8cfqbhAKrWk6gK1ygn4=" Order="_x0031_" pdftag="_x005B_Artifact_x005D_" isBookmarkSet="no" bookmark="no"/>
  <Shape xmlns="" ID="gQdGAwIGXkKeOmM440YkQRJJ3HE=" pdftag="P" isBookmarkSet="no" bookmark="no" Order="_x0032_"/>
  <Shape xmlns="" ID="+OrrErd8v1HDckSmWl5av7t54yA=" pdftag="H2" isBookmarkSet="no" bookmark="yes" Order="_x0031_"/>
  <Shape xmlns="" ID="BiIOi4MA/dzDQS8voV/7JcuAHk8=" Order="_x0031_" pdftag="_x005B_Artifact_x005D_" isBookmarkSet="no" bookmark="no"/>
  <Shape xmlns="" ID="/ZHckU1VIh6F6Jc9JxoBN2gpOyQ=" pdftag="H2" isBookmarkSet="no" bookmark="yes" Order="_x0031_"/>
  <Shape xmlns="" ID="DjR8yB6KEIpYhp+98H8j2TegmDw=" Order="_x0034_" artifact="_x0031_" pdftag="_x005B_Artifact_x005D_" formula="no" inline="no" isBookmarkSet="no" bookmark="no" validate="no" Lang=""/>
  <Shape xmlns="" ID="mK8coZmVt181MqW28++R7WpDb1g=" Order="_x0031_" artifact="_x0031_" pdftag="_x005B_Artifact_x005D_" formula="no" inline="no" isBookmarkSet="no" bookmark="no" validate="no" Lang=""/>
  <Shape xmlns="" ID="PEavfMu8tK2e3e+hQU+CT+zICWU=" Order="_x0031_" pdftag="_x005B_Artifact_x005D_" isBookmarkSet="no" bookmark="no"/>
  <Shape xmlns="" ID="te60V0EbgW9MFZvjLfTyl+8lAmo=" pdftag="H2" isBookmarkSet="no" bookmark="yes" Order="_x0031_"/>
  <Shape xmlns="" ID="TcpG00S1F/rihvX9cX9eFUzIjXE=" Order="_x0035_" artifact="_x0031_" pdftag="_x005B_Artifact_x005D_" formula="no" inline="no" isBookmarkSet="no" bookmark="no" validate="no" Lang=""/>
  <Shape xmlns="" ID="PACODiMSCg6AGEKFtcJnVPCzzGM=" Order="_x0031_" artifact="_x0031_" pdftag="_x005B_Artifact_x005D_" formula="no" inline="no" isBookmarkSet="no" bookmark="no" validate="no" Lang=""/>
  <Shape xmlns="" ID="ByyZgf4r1wMGsnlPeq1aInntsyM=" Order="_x0031_" pdftag="_x005B_Artifact_x005D_" isBookmarkSet="no" bookmark="no"/>
  <Shape xmlns="" ID="CJnSRxXw2rzKtSgZaG3FP5Of3Mk=" pdftag="H2" isBookmarkSet="no" bookmark="yes" Order="_x0031_"/>
  <Shape xmlns="" ID="1AYjILYIU9UM69Nh0xyr8WN6asI=" formula="no" artifact="_x0030_" pdftag="Figure" inline="no" isBookmarkSet="no" bookmark="no" validate="no" Order="_x0032_" Lang=""/>
  <Shape xmlns="" ID="JTddXcU6db0/UPfnTo4zAxliPhY=" Order="_x0031_" pdftag="_x005B_Artifact_x005D_" isBookmarkSet="no" bookmark="no"/>
  <Shape xmlns="" ID="RJRLs1iBoygUs0zuUFJbpz0Guo8=" pdftag="H2" isBookmarkSet="no" bookmark="yes" Order="_x0031_"/>
  <Shape xmlns="" ID="2C+a1kT9UghXqJVd9sr4xbC157w=" formula="no" pdftag="Figure" artifact="_x0030_" inline="no" isBookmarkSet="no" bookmark="no" validate="no" Order="_x0032_" Lang=""/>
  <Shape xmlns="" ID="t6zUOLRqzhlFHe6N3BTKYlaygh8=" Order="_x0031_" formula="no" artifact="_x0031_" pdftag="_x005B_Artifact_x005D_" inline="no" isBookmarkSet="no" bookmark="no" validate="no" Lang=""/>
  <Shape xmlns="" ID="6AVhhUpenwep8CaLvoj9mVRqgi8=" Order="_x0031_" pdftag="_x005B_Artifact_x005D_" isBookmarkSet="no" bookmark="no"/>
  <Shape xmlns="" ID="iz1SyAc6MJTmbiv1BHBMM/WHIko=" pdftag="H2" isBookmarkSet="no" bookmark="yes" Order="_x0031_"/>
  <Shape xmlns="" ID="fLvumNqJJl6BRlSuoZZlRSNZ4F0=" formula="no" artifact="_x0030_" pdftag="Figure" inline="no" isBookmarkSet="no" bookmark="no" validate="no" Order="_x0032_" Lang=""/>
  <Shape xmlns="" ID="5Hh8xKjXPlg+uj8pSmyTH+r7N5Y=" Order="_x0031_" formula="no" artifact="_x0031_" pdftag="_x005B_Artifact_x005D_" inline="no" isBookmarkSet="no" bookmark="no" validate="no" Lang=""/>
  <Shape xmlns="" ID="owOZLno0cNDsxofWb9g2gDvxEQk=" Order="_x0031_" artifact="_x0031_" pdftag="_x005B_Artifact_x005D_" formula="no" inline="no" isBookmarkSet="no" bookmark="no" validate="no" Lang=""/>
  <Shape xmlns="" ID="IKH1tjsCI4Pc7lpt30iaNm+iu+s=" Order="_x0031_" pdftag="_x005B_Artifact_x005D_" isBookmarkSet="no" bookmark="no"/>
  <Shape xmlns="" ID="ron75tY/jqexmc7OdyOCujpla4E=" pdftag="H2" isBookmarkSet="no" bookmark="yes" Order="_x0031_"/>
  <Shape xmlns="" ID="kw8Gu/zSVX/VtkrtmrDWQncafLs=" Order="_x0032_" artifact="_x0031_" pdftag="_x005B_Artifact_x005D_" formula="no" inline="no" isBookmarkSet="no" bookmark="no" validate="no" Lang=""/>
  <Shape xmlns="" ID="OjLeyqVBdmOajW4K9m0U3xSKpa4=" Order="_x0031_" artifact="_x0031_" pdftag="_x005B_Artifact_x005D_" formula="no" inline="no" isBookmarkSet="no" bookmark="no" validate="no" Lang=""/>
  <Shape xmlns="" ID="9gKR7mRqO/yncDjSl9pX+56JjV8=" Order="_x0031_" artifact="_x0031_" pdftag="_x005B_Artifact_x005D_" formula="no" inline="no" isBookmarkSet="no" bookmark="no" validate="no" Lang=""/>
  <Shape xmlns="" ID="EF1apZXRkUHkaU2slHvBKA9qYyk=" Order="_x0031_" pdftag="_x005B_Artifact_x005D_" isBookmarkSet="no" bookmark="no"/>
  <Shape xmlns="" ID="9IHFQikFTN9fl1nXAjKxqnE8LhU=" pdftag="H2" isBookmarkSet="no" bookmark="yes" Order="_x0031_"/>
  <Shape xmlns="" ID="USt5x9sRo+ENTrRmV3CW5veJ+/s=" Order="_x0031_" artifact="_x0031_" pdftag="_x005B_Artifact_x005D_" formula="no" inline="no" isBookmarkSet="no" bookmark="no" validate="no" Lang=""/>
  <SubText xmlns="" ID="diAxIjaymBRNEXzTdPMCpboEy5U=" ActualText=""/>
  <SubText xmlns="" ID="RMNKWFteWgy+NisEoLsWmW+mA/Y=" ActualText=""/>
  <SubText xmlns="" ID="lz2OKMmeFbNBkb9h/Ri2ORihJfo=" ActualText=""/>
  <SubText xmlns="" ID="1AYjILYIU9UM69Nh0xyr8WN6asI=" ActualText=""/>
  <SubText xmlns="" ID="2C+a1kT9UghXqJVd9sr4xbC157w=" ActualText=""/>
  <SubText xmlns="" ID="t6zUOLRqzhlFHe6N3BTKYlaygh8=" ActualText=""/>
  <SubText xmlns="" ID="fLvumNqJJl6BRlSuoZZlRSNZ4F0=" ActualText=""/>
  <SubText xmlns="" ID="5Hh8xKjXPlg+uj8pSmyTH+r7N5Y=" ActualText=""/>
  <table xmlns="" ID="FPgojv+LB0Mj7veWFVdPXvj+P3Q=" Header="no" Caption="no" Exclude="no" LinkedHeaders="" Scope=""/>
  <table xmlns="" ID="Bo2r6/n7rCxbBYcI0C77rwKin6A=" Header="no" Caption="no" Exclude="no" LinkedHeaders="" Scope=""/>
  <table xmlns="" ID="OyYra7UqgCHtrf7RVBWceWTlM7Y=" Header="no" Caption="no" Exclude="no" LinkedHeaders="" Scope=""/>
  <table xmlns="" ID="BIBeCXj7CdkkSh3tVuRJtr5ytGI=" Header="no" Caption="no" Exclude="no" LinkedHeaders="" Scope=""/>
  <table xmlns="" ID="JVcnFQGcQ0917AVrNIgabmbAUfU=" Header="no" Caption="no" Exclude="no" LinkedHeaders="" Scope=""/>
  <table xmlns="" ID="w95F4AL6P58Dq6TnLTAvG5jatE0=" Header="no" Caption="no" Exclude="no" LinkedHeaders="" Scope=""/>
</PAW>
</file>

<file path=customXml/item4.xml><?xml version="1.0" encoding="utf-8"?>
<p:properties xmlns:p="http://schemas.microsoft.com/office/2006/metadata/properties" xmlns:xsi="http://www.w3.org/2001/XMLSchema-instance" xmlns:pc="http://schemas.microsoft.com/office/infopath/2007/PartnerControls">
  <documentManagement>
    <TaxCatchAll xmlns="851dfaa3-aae8-4c03-b90c-7dd4a6526d0d" xsi:nil="true"/>
    <SharedWithUsers xmlns="851dfaa3-aae8-4c03-b90c-7dd4a6526d0d">
      <UserInfo>
        <DisplayName>Ortiz, Michael@Waterboards</DisplayName>
        <AccountId>9931</AccountId>
        <AccountType/>
      </UserInfo>
      <UserInfo>
        <DisplayName>Romans, Brita@Waterboards</DisplayName>
        <AccountId>19603</AccountId>
        <AccountType/>
      </UserInfo>
      <UserInfo>
        <DisplayName>Potter, Bryan@Waterboards</DisplayName>
        <AccountId>1379</AccountId>
        <AccountType/>
      </UserInfo>
    </SharedWithUsers>
    <lcf76f155ced4ddcb4097134ff3c332f xmlns="ebf38f83-bcbd-4259-96f6-196e1f08e85b">
      <Terms xmlns="http://schemas.microsoft.com/office/infopath/2007/PartnerControls"/>
    </lcf76f155ced4ddcb4097134ff3c332f>
    <Notes xmlns="ebf38f83-bcbd-4259-96f6-196e1f08e85b" xsi:nil="true"/>
  </documentManagement>
</p:properties>
</file>

<file path=customXml/itemProps1.xml><?xml version="1.0" encoding="utf-8"?>
<ds:datastoreItem xmlns:ds="http://schemas.openxmlformats.org/officeDocument/2006/customXml" ds:itemID="{762BA800-51EF-4602-BF55-4BABEA88F0BD}">
  <ds:schemaRefs>
    <ds:schemaRef ds:uri="851dfaa3-aae8-4c03-b90c-7dd4a6526d0d"/>
    <ds:schemaRef ds:uri="ebf38f83-bcbd-4259-96f6-196e1f08e8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BBE34E-E182-42F2-9678-24F110A46FC8}">
  <ds:schemaRefs>
    <ds:schemaRef ds:uri="http://schemas.microsoft.com/sharepoint/v3/contenttype/forms"/>
  </ds:schemaRefs>
</ds:datastoreItem>
</file>

<file path=customXml/itemProps3.xml><?xml version="1.0" encoding="utf-8"?>
<ds:datastoreItem xmlns:ds="http://schemas.openxmlformats.org/officeDocument/2006/customXml" ds:itemID="{03521835-8F4E-437A-ABE6-BAEBBFA42B82}">
  <ds:schemaRefs>
    <ds:schemaRef ds:uri=""/>
    <ds:schemaRef ds:uri="http://www.net-centric.com/PAWPP"/>
  </ds:schemaRefs>
</ds:datastoreItem>
</file>

<file path=customXml/itemProps4.xml><?xml version="1.0" encoding="utf-8"?>
<ds:datastoreItem xmlns:ds="http://schemas.openxmlformats.org/officeDocument/2006/customXml" ds:itemID="{1AE1DE1E-F48C-49CB-B826-372F78350463}">
  <ds:schemaRefs>
    <ds:schemaRef ds:uri="851dfaa3-aae8-4c03-b90c-7dd4a6526d0d"/>
    <ds:schemaRef ds:uri="http://purl.org/dc/terms/"/>
    <ds:schemaRef ds:uri="http://purl.org/dc/dcmitype/"/>
    <ds:schemaRef ds:uri="http://purl.org/dc/elements/1.1/"/>
    <ds:schemaRef ds:uri="http://www.w3.org/XML/1998/namespace"/>
    <ds:schemaRef ds:uri="ebf38f83-bcbd-4259-96f6-196e1f08e85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280</TotalTime>
  <Words>1839</Words>
  <Application>Microsoft Office PowerPoint</Application>
  <PresentationFormat>Widescreen</PresentationFormat>
  <Paragraphs>315</Paragraphs>
  <Slides>31</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ArialMT</vt:lpstr>
      <vt:lpstr>Calibri</vt:lpstr>
      <vt:lpstr>Calibri Light</vt:lpstr>
      <vt:lpstr>Courier New</vt:lpstr>
      <vt:lpstr>Myriad</vt:lpstr>
      <vt:lpstr>Office Theme</vt:lpstr>
      <vt:lpstr>1_Office Theme</vt:lpstr>
      <vt:lpstr>PowerPoint Presentation</vt:lpstr>
      <vt:lpstr>Distrito de servicios comunitarios de Allensworth</vt:lpstr>
      <vt:lpstr>Declaración de objetivos de la Junta de Agua</vt:lpstr>
      <vt:lpstr>PowerPoint Presentation</vt:lpstr>
      <vt:lpstr>Orden del día</vt:lpstr>
      <vt:lpstr>PowerPoint Presentation</vt:lpstr>
      <vt:lpstr>Infraestructura: Allensworth</vt:lpstr>
      <vt:lpstr>PowerPoint Presentation</vt:lpstr>
      <vt:lpstr>Calidad del agua: Arsénico</vt:lpstr>
      <vt:lpstr>Niveles de arsénico en los pozos</vt:lpstr>
      <vt:lpstr>Niveles de arsénico en el agua del tanque de mezcla</vt:lpstr>
      <vt:lpstr>Otras infracciones</vt:lpstr>
      <vt:lpstr>Capacidad técnica, administrativa y financiera</vt:lpstr>
      <vt:lpstr>Planificación para la sequía:  Proyecto de ley del Senado 552</vt:lpstr>
      <vt:lpstr>PowerPoint Presentation</vt:lpstr>
      <vt:lpstr>¿Qué es un administrador de alcance limitado? </vt:lpstr>
      <vt:lpstr>ADMINISTRADORES</vt:lpstr>
      <vt:lpstr>Proceso de nombramiento de un administrador</vt:lpstr>
      <vt:lpstr>Potencial administrador de Allensworth CSD</vt:lpstr>
      <vt:lpstr>Potencial administrador de Allensworth CSD</vt:lpstr>
      <vt:lpstr>Alcance del trabajo y objetivos finales</vt:lpstr>
      <vt:lpstr>Plan de responsabilidad y participación comunitaria</vt:lpstr>
      <vt:lpstr>Plan pos-administrador 
para el servicio de agua potable</vt:lpstr>
      <vt:lpstr>Fondos del administrador</vt:lpstr>
      <vt:lpstr>Aportes comunitarios y de las partes interesadas</vt:lpstr>
      <vt:lpstr>Objetivos</vt:lpstr>
      <vt:lpstr>PowerPoint Presentation</vt:lpstr>
      <vt:lpstr>¿Desea realizar un comentario?  ¿Tiene alguna pregunta?</vt:lpstr>
      <vt:lpstr>PowerPoint Presentation</vt:lpstr>
      <vt:lpstr>Próximos pasos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Allensworth CSD Administrator Public Meeting</dc:title>
  <dc:subject>SAFER Drinking Water Limited Scope Administrator</dc:subject>
  <cp:keywords>California State Water Resources Control Board SAFER Program, SAFER Drinking Water Administrator</cp:keywords>
  <cp:lastModifiedBy>Rafique, Saeeda@Waterboards</cp:lastModifiedBy>
  <cp:revision>58</cp:revision>
  <cp:lastPrinted>2024-06-12T21:17:50Z</cp:lastPrinted>
  <dcterms:created xsi:type="dcterms:W3CDTF">2020-09-30T16:53:19Z</dcterms:created>
  <dcterms:modified xsi:type="dcterms:W3CDTF">2024-06-12T21:31:33Z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ComplianceAssetId">
    <vt:lpwstr/>
  </property>
  <property fmtid="{D5CDD505-2E9C-101B-9397-08002B2CF9AE}" pid="4" name="ContentTypeId">
    <vt:lpwstr>0x01010005DEBA1632DF654BADA9075A4D4EA4BA</vt:lpwstr>
  </property>
  <property fmtid="{D5CDD505-2E9C-101B-9397-08002B2CF9AE}" pid="5" name="MediaServiceImageTags">
    <vt:lpwstr/>
  </property>
  <property fmtid="{D5CDD505-2E9C-101B-9397-08002B2CF9AE}" pid="6" name="TemplateUrl">
    <vt:lpwstr/>
  </property>
  <property fmtid="{D5CDD505-2E9C-101B-9397-08002B2CF9AE}" pid="7" name="xd_ProgID">
    <vt:lpwstr/>
  </property>
  <property fmtid="{D5CDD505-2E9C-101B-9397-08002B2CF9AE}" pid="8" name="xd_Signature">
    <vt:bool>false</vt:bool>
  </property>
</Properties>
</file>